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2.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3.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4.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887" r:id="rId1"/>
    <p:sldMasterId id="2147483888" r:id="rId2"/>
    <p:sldMasterId id="2147483890" r:id="rId3"/>
    <p:sldMasterId id="2147483891" r:id="rId4"/>
    <p:sldMasterId id="2147483892" r:id="rId5"/>
  </p:sldMasterIdLst>
  <p:notesMasterIdLst>
    <p:notesMasterId r:id="rId4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5" r:id="rId24"/>
    <p:sldId id="274" r:id="rId25"/>
    <p:sldId id="276" r:id="rId26"/>
    <p:sldId id="277" r:id="rId27"/>
    <p:sldId id="278" r:id="rId28"/>
    <p:sldId id="279" r:id="rId29"/>
    <p:sldId id="280" r:id="rId30"/>
    <p:sldId id="281" r:id="rId31"/>
    <p:sldId id="282" r:id="rId32"/>
    <p:sldId id="283" r:id="rId33"/>
    <p:sldId id="284" r:id="rId34"/>
    <p:sldId id="286" r:id="rId35"/>
    <p:sldId id="285" r:id="rId36"/>
    <p:sldId id="289" r:id="rId37"/>
    <p:sldId id="290" r:id="rId38"/>
    <p:sldId id="288" r:id="rId3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2880">
          <p15:clr>
            <a:srgbClr val="A4A3A4"/>
          </p15:clr>
        </p15:guide>
        <p15:guide id="2"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5470F37-8B12-47F0-81BC-2B07CDDA16E9}">
  <a:tblStyle styleId="{45470F37-8B12-47F0-81BC-2B07CDDA16E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892ADE3-4121-4F3F-8AFE-779C9AB57E45}"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E1EA29B-3266-48F9-973C-6F6B3B3533FC}" styleName="Table_2">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61"/>
    <p:restoredTop sz="82993"/>
  </p:normalViewPr>
  <p:slideViewPr>
    <p:cSldViewPr snapToGrid="0">
      <p:cViewPr varScale="1">
        <p:scale>
          <a:sx n="120" d="100"/>
          <a:sy n="120" d="100"/>
        </p:scale>
        <p:origin x="1278" y="84"/>
      </p:cViewPr>
      <p:guideLst>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4"/>
        <p:cNvGrpSpPr/>
        <p:nvPr/>
      </p:nvGrpSpPr>
      <p:grpSpPr>
        <a:xfrm>
          <a:off x="0" y="0"/>
          <a:ext cx="0" cy="0"/>
          <a:chOff x="0" y="0"/>
          <a:chExt cx="0" cy="0"/>
        </a:xfrm>
      </p:grpSpPr>
      <p:sp>
        <p:nvSpPr>
          <p:cNvPr id="1665" name="Google Shape;1665;g55b8782c17_2_2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6" name="Google Shape;1666;g55b8782c17_2_2158: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1"/>
        <p:cNvGrpSpPr/>
        <p:nvPr/>
      </p:nvGrpSpPr>
      <p:grpSpPr>
        <a:xfrm>
          <a:off x="0" y="0"/>
          <a:ext cx="0" cy="0"/>
          <a:chOff x="0" y="0"/>
          <a:chExt cx="0" cy="0"/>
        </a:xfrm>
      </p:grpSpPr>
      <p:sp>
        <p:nvSpPr>
          <p:cNvPr id="1872" name="Google Shape;1872;g55f098bfe4_9_7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3" name="Google Shape;1873;g55f098bfe4_9_7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0"/>
        <p:cNvGrpSpPr/>
        <p:nvPr/>
      </p:nvGrpSpPr>
      <p:grpSpPr>
        <a:xfrm>
          <a:off x="0" y="0"/>
          <a:ext cx="0" cy="0"/>
          <a:chOff x="0" y="0"/>
          <a:chExt cx="0" cy="0"/>
        </a:xfrm>
      </p:grpSpPr>
      <p:sp>
        <p:nvSpPr>
          <p:cNvPr id="1881" name="Google Shape;1881;g55f098bfe4_9_8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2" name="Google Shape;1882;g55f098bfe4_9_86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1"/>
        <p:cNvGrpSpPr/>
        <p:nvPr/>
      </p:nvGrpSpPr>
      <p:grpSpPr>
        <a:xfrm>
          <a:off x="0" y="0"/>
          <a:ext cx="0" cy="0"/>
          <a:chOff x="0" y="0"/>
          <a:chExt cx="0" cy="0"/>
        </a:xfrm>
      </p:grpSpPr>
      <p:sp>
        <p:nvSpPr>
          <p:cNvPr id="1892" name="Google Shape;1892;g583baf2878_4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3" name="Google Shape;1893;g583baf2878_4_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5"/>
        <p:cNvGrpSpPr/>
        <p:nvPr/>
      </p:nvGrpSpPr>
      <p:grpSpPr>
        <a:xfrm>
          <a:off x="0" y="0"/>
          <a:ext cx="0" cy="0"/>
          <a:chOff x="0" y="0"/>
          <a:chExt cx="0" cy="0"/>
        </a:xfrm>
      </p:grpSpPr>
      <p:sp>
        <p:nvSpPr>
          <p:cNvPr id="2026" name="Google Shape;2026;g5626363f6c_16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7" name="Google Shape;2027;g5626363f6c_16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1"/>
        <p:cNvGrpSpPr/>
        <p:nvPr/>
      </p:nvGrpSpPr>
      <p:grpSpPr>
        <a:xfrm>
          <a:off x="0" y="0"/>
          <a:ext cx="0" cy="0"/>
          <a:chOff x="0" y="0"/>
          <a:chExt cx="0" cy="0"/>
        </a:xfrm>
      </p:grpSpPr>
      <p:sp>
        <p:nvSpPr>
          <p:cNvPr id="2032" name="Google Shape;2032;g55f098bfe4_9_8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3" name="Google Shape;2033;g55f098bfe4_9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6"/>
        <p:cNvGrpSpPr/>
        <p:nvPr/>
      </p:nvGrpSpPr>
      <p:grpSpPr>
        <a:xfrm>
          <a:off x="0" y="0"/>
          <a:ext cx="0" cy="0"/>
          <a:chOff x="0" y="0"/>
          <a:chExt cx="0" cy="0"/>
        </a:xfrm>
      </p:grpSpPr>
      <p:sp>
        <p:nvSpPr>
          <p:cNvPr id="2037" name="Google Shape;2037;g55b8782c17_2_8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8" name="Google Shape;2038;g55b8782c17_2_87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6"/>
        <p:cNvGrpSpPr/>
        <p:nvPr/>
      </p:nvGrpSpPr>
      <p:grpSpPr>
        <a:xfrm>
          <a:off x="0" y="0"/>
          <a:ext cx="0" cy="0"/>
          <a:chOff x="0" y="0"/>
          <a:chExt cx="0" cy="0"/>
        </a:xfrm>
      </p:grpSpPr>
      <p:sp>
        <p:nvSpPr>
          <p:cNvPr id="2057" name="Google Shape;2057;g55b8782c17_2_10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8" name="Google Shape;2058;g55b8782c17_2_1008: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6"/>
        <p:cNvGrpSpPr/>
        <p:nvPr/>
      </p:nvGrpSpPr>
      <p:grpSpPr>
        <a:xfrm>
          <a:off x="0" y="0"/>
          <a:ext cx="0" cy="0"/>
          <a:chOff x="0" y="0"/>
          <a:chExt cx="0" cy="0"/>
        </a:xfrm>
      </p:grpSpPr>
      <p:sp>
        <p:nvSpPr>
          <p:cNvPr id="2077" name="Google Shape;2077;g58d026d319_4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8" name="Google Shape;2078;g58d026d319_4_5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6"/>
        <p:cNvGrpSpPr/>
        <p:nvPr/>
      </p:nvGrpSpPr>
      <p:grpSpPr>
        <a:xfrm>
          <a:off x="0" y="0"/>
          <a:ext cx="0" cy="0"/>
          <a:chOff x="0" y="0"/>
          <a:chExt cx="0" cy="0"/>
        </a:xfrm>
      </p:grpSpPr>
      <p:sp>
        <p:nvSpPr>
          <p:cNvPr id="2097" name="Google Shape;2097;g55b8782c17_2_10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8" name="Google Shape;2098;g55b8782c17_2_107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7"/>
        <p:cNvGrpSpPr/>
        <p:nvPr/>
      </p:nvGrpSpPr>
      <p:grpSpPr>
        <a:xfrm>
          <a:off x="0" y="0"/>
          <a:ext cx="0" cy="0"/>
          <a:chOff x="0" y="0"/>
          <a:chExt cx="0" cy="0"/>
        </a:xfrm>
      </p:grpSpPr>
      <p:sp>
        <p:nvSpPr>
          <p:cNvPr id="2138" name="Google Shape;2138;g58d026d319_4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9" name="Google Shape;2139;g58d026d319_4_7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 </a:t>
            </a:r>
            <a:endParaRPr/>
          </a:p>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0"/>
        <p:cNvGrpSpPr/>
        <p:nvPr/>
      </p:nvGrpSpPr>
      <p:grpSpPr>
        <a:xfrm>
          <a:off x="0" y="0"/>
          <a:ext cx="0" cy="0"/>
          <a:chOff x="0" y="0"/>
          <a:chExt cx="0" cy="0"/>
        </a:xfrm>
      </p:grpSpPr>
      <p:sp>
        <p:nvSpPr>
          <p:cNvPr id="1671" name="Google Shape;1671;g55b8782c17_2_24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2" name="Google Shape;1672;g55b8782c17_2_246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6"/>
        <p:cNvGrpSpPr/>
        <p:nvPr/>
      </p:nvGrpSpPr>
      <p:grpSpPr>
        <a:xfrm>
          <a:off x="0" y="0"/>
          <a:ext cx="0" cy="0"/>
          <a:chOff x="0" y="0"/>
          <a:chExt cx="0" cy="0"/>
        </a:xfrm>
      </p:grpSpPr>
      <p:sp>
        <p:nvSpPr>
          <p:cNvPr id="2117" name="Google Shape;2117;g55b8782c17_2_11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8" name="Google Shape;2118;g55b8782c17_2_115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7"/>
        <p:cNvGrpSpPr/>
        <p:nvPr/>
      </p:nvGrpSpPr>
      <p:grpSpPr>
        <a:xfrm>
          <a:off x="0" y="0"/>
          <a:ext cx="0" cy="0"/>
          <a:chOff x="0" y="0"/>
          <a:chExt cx="0" cy="0"/>
        </a:xfrm>
      </p:grpSpPr>
      <p:sp>
        <p:nvSpPr>
          <p:cNvPr id="2158" name="Google Shape;2158;g55b8782c17_2_11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9" name="Google Shape;2159;g55b8782c17_2_117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3"/>
        <p:cNvGrpSpPr/>
        <p:nvPr/>
      </p:nvGrpSpPr>
      <p:grpSpPr>
        <a:xfrm>
          <a:off x="0" y="0"/>
          <a:ext cx="0" cy="0"/>
          <a:chOff x="0" y="0"/>
          <a:chExt cx="0" cy="0"/>
        </a:xfrm>
      </p:grpSpPr>
      <p:sp>
        <p:nvSpPr>
          <p:cNvPr id="2174" name="Google Shape;2174;g55b8782c17_2_18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5" name="Google Shape;2175;g55b8782c17_2_188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3"/>
        <p:cNvGrpSpPr/>
        <p:nvPr/>
      </p:nvGrpSpPr>
      <p:grpSpPr>
        <a:xfrm>
          <a:off x="0" y="0"/>
          <a:ext cx="0" cy="0"/>
          <a:chOff x="0" y="0"/>
          <a:chExt cx="0" cy="0"/>
        </a:xfrm>
      </p:grpSpPr>
      <p:sp>
        <p:nvSpPr>
          <p:cNvPr id="2194" name="Google Shape;2194;g55b8782c17_2_19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5" name="Google Shape;2195;g55b8782c17_2_191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3"/>
        <p:cNvGrpSpPr/>
        <p:nvPr/>
      </p:nvGrpSpPr>
      <p:grpSpPr>
        <a:xfrm>
          <a:off x="0" y="0"/>
          <a:ext cx="0" cy="0"/>
          <a:chOff x="0" y="0"/>
          <a:chExt cx="0" cy="0"/>
        </a:xfrm>
      </p:grpSpPr>
      <p:sp>
        <p:nvSpPr>
          <p:cNvPr id="2214" name="Google Shape;2214;g55b8782c17_2_19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5" name="Google Shape;2215;g55b8782c17_2_193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3"/>
        <p:cNvGrpSpPr/>
        <p:nvPr/>
      </p:nvGrpSpPr>
      <p:grpSpPr>
        <a:xfrm>
          <a:off x="0" y="0"/>
          <a:ext cx="0" cy="0"/>
          <a:chOff x="0" y="0"/>
          <a:chExt cx="0" cy="0"/>
        </a:xfrm>
      </p:grpSpPr>
      <p:sp>
        <p:nvSpPr>
          <p:cNvPr id="2234" name="Google Shape;2234;g58d026d319_4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5" name="Google Shape;2235;g58d026d319_4_9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4"/>
        <p:cNvGrpSpPr/>
        <p:nvPr/>
      </p:nvGrpSpPr>
      <p:grpSpPr>
        <a:xfrm>
          <a:off x="0" y="0"/>
          <a:ext cx="0" cy="0"/>
          <a:chOff x="0" y="0"/>
          <a:chExt cx="0" cy="0"/>
        </a:xfrm>
      </p:grpSpPr>
      <p:sp>
        <p:nvSpPr>
          <p:cNvPr id="2255" name="Google Shape;2255;g55b8782c17_2_19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6" name="Google Shape;2256;g55b8782c17_2_198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4"/>
        <p:cNvGrpSpPr/>
        <p:nvPr/>
      </p:nvGrpSpPr>
      <p:grpSpPr>
        <a:xfrm>
          <a:off x="0" y="0"/>
          <a:ext cx="0" cy="0"/>
          <a:chOff x="0" y="0"/>
          <a:chExt cx="0" cy="0"/>
        </a:xfrm>
      </p:grpSpPr>
      <p:sp>
        <p:nvSpPr>
          <p:cNvPr id="2275" name="Google Shape;2275;g5626363f6c_15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6" name="Google Shape;2276;g5626363f6c_15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0"/>
        <p:cNvGrpSpPr/>
        <p:nvPr/>
      </p:nvGrpSpPr>
      <p:grpSpPr>
        <a:xfrm>
          <a:off x="0" y="0"/>
          <a:ext cx="0" cy="0"/>
          <a:chOff x="0" y="0"/>
          <a:chExt cx="0" cy="0"/>
        </a:xfrm>
      </p:grpSpPr>
      <p:sp>
        <p:nvSpPr>
          <p:cNvPr id="2281" name="Google Shape;2281;g5626363f6c_10_1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2" name="Google Shape;2282;g5626363f6c_10_19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8"/>
        <p:cNvGrpSpPr/>
        <p:nvPr/>
      </p:nvGrpSpPr>
      <p:grpSpPr>
        <a:xfrm>
          <a:off x="0" y="0"/>
          <a:ext cx="0" cy="0"/>
          <a:chOff x="0" y="0"/>
          <a:chExt cx="0" cy="0"/>
        </a:xfrm>
      </p:grpSpPr>
      <p:sp>
        <p:nvSpPr>
          <p:cNvPr id="2289" name="Google Shape;2289;g5626363f6c_17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0" name="Google Shape;2290;g5626363f6c_17_1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5"/>
        <p:cNvGrpSpPr/>
        <p:nvPr/>
      </p:nvGrpSpPr>
      <p:grpSpPr>
        <a:xfrm>
          <a:off x="0" y="0"/>
          <a:ext cx="0" cy="0"/>
          <a:chOff x="0" y="0"/>
          <a:chExt cx="0" cy="0"/>
        </a:xfrm>
      </p:grpSpPr>
      <p:sp>
        <p:nvSpPr>
          <p:cNvPr id="1676" name="Google Shape;1676;g55b8782c17_2_4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7" name="Google Shape;1677;g55b8782c17_2_48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2"/>
        <p:cNvGrpSpPr/>
        <p:nvPr/>
      </p:nvGrpSpPr>
      <p:grpSpPr>
        <a:xfrm>
          <a:off x="0" y="0"/>
          <a:ext cx="0" cy="0"/>
          <a:chOff x="0" y="0"/>
          <a:chExt cx="0" cy="0"/>
        </a:xfrm>
      </p:grpSpPr>
      <p:sp>
        <p:nvSpPr>
          <p:cNvPr id="2313" name="Google Shape;2313;g55f098bfe4_7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4" name="Google Shape;2314;g55f098bfe4_7_66:notes"/>
          <p:cNvSpPr txBox="1">
            <a:spLocks noGrp="1"/>
          </p:cNvSpPr>
          <p:nvPr>
            <p:ph type="body" idx="1"/>
          </p:nvPr>
        </p:nvSpPr>
        <p:spPr>
          <a:xfrm>
            <a:off x="685800" y="4343400"/>
            <a:ext cx="5486400" cy="4597500"/>
          </a:xfrm>
          <a:prstGeom prst="rect">
            <a:avLst/>
          </a:prstGeom>
          <a:noFill/>
          <a:ln>
            <a:noFill/>
          </a:ln>
        </p:spPr>
        <p:txBody>
          <a:bodyPr spcFirstLastPara="1" wrap="square" lIns="91425" tIns="91425" rIns="91425" bIns="91425" anchor="t" anchorCtr="0">
            <a:noAutofit/>
          </a:bodyPr>
          <a:lstStyle/>
          <a:p>
            <a:pPr marL="177800" marR="0" lvl="0" indent="-177800" algn="l" rtl="0">
              <a:lnSpc>
                <a:spcPct val="100000"/>
              </a:lnSpc>
              <a:spcBef>
                <a:spcPts val="0"/>
              </a:spcBef>
              <a:spcAft>
                <a:spcPts val="0"/>
              </a:spcAft>
              <a:buClr>
                <a:schemeClr val="dk1"/>
              </a:buClr>
              <a:buSzPts val="1200"/>
              <a:buFont typeface="Arial"/>
              <a:buChar char="•"/>
            </a:pPr>
            <a:endParaRPr sz="1400"/>
          </a:p>
          <a:p>
            <a:pPr marL="635000" marR="0" lvl="1" indent="-101600" algn="l" rtl="0">
              <a:spcBef>
                <a:spcPts val="100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a:p>
            <a:pPr marL="635000" marR="0" lvl="1" indent="-10160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a:p>
            <a:pPr marL="1079500" marR="0" lvl="2" indent="-88900" algn="l" rtl="0">
              <a:lnSpc>
                <a:spcPct val="100000"/>
              </a:lnSpc>
              <a:spcBef>
                <a:spcPts val="0"/>
              </a:spcBef>
              <a:spcAft>
                <a:spcPts val="0"/>
              </a:spcAft>
              <a:buClr>
                <a:schemeClr val="dk1"/>
              </a:buClr>
              <a:buSzPts val="1200"/>
              <a:buFont typeface="Arial"/>
              <a:buNone/>
            </a:pPr>
            <a:endParaRPr sz="1200" b="1" i="1" u="none" strike="noStrike" cap="none">
              <a:solidFill>
                <a:schemeClr val="dk1"/>
              </a:solidFill>
              <a:latin typeface="Proxima Nova"/>
              <a:ea typeface="Proxima Nova"/>
              <a:cs typeface="Proxima Nova"/>
              <a:sym typeface="Proxima Nova"/>
            </a:endParaRPr>
          </a:p>
          <a:p>
            <a:pPr marL="177800" marR="0" lvl="0" indent="-10160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Proxima Nova"/>
              <a:ea typeface="Proxima Nova"/>
              <a:cs typeface="Proxima Nova"/>
              <a:sym typeface="Proxima Nova"/>
            </a:endParaRPr>
          </a:p>
        </p:txBody>
      </p:sp>
      <p:sp>
        <p:nvSpPr>
          <p:cNvPr id="2315" name="Google Shape;2315;g55f098bfe4_7_6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Proxima Nova"/>
              <a:buNone/>
            </a:pPr>
            <a:fld id="{00000000-1234-1234-1234-123412341234}" type="slidenum">
              <a:rPr lang="en" sz="1200" b="0" i="0" u="none" strike="noStrike" cap="none">
                <a:solidFill>
                  <a:schemeClr val="dk1"/>
                </a:solidFill>
                <a:latin typeface="Proxima Nova"/>
                <a:ea typeface="Proxima Nova"/>
                <a:cs typeface="Proxima Nova"/>
                <a:sym typeface="Proxima Nova"/>
              </a:rPr>
              <a:t>30</a:t>
            </a:fld>
            <a:endParaRPr sz="1200" b="0" i="0" u="none" strike="noStrike" cap="none">
              <a:solidFill>
                <a:schemeClr val="dk1"/>
              </a:solidFill>
              <a:latin typeface="Proxima Nova"/>
              <a:ea typeface="Proxima Nova"/>
              <a:cs typeface="Proxima Nova"/>
              <a:sym typeface="Proxima Nova"/>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7"/>
        <p:cNvGrpSpPr/>
        <p:nvPr/>
      </p:nvGrpSpPr>
      <p:grpSpPr>
        <a:xfrm>
          <a:off x="0" y="0"/>
          <a:ext cx="0" cy="0"/>
          <a:chOff x="0" y="0"/>
          <a:chExt cx="0" cy="0"/>
        </a:xfrm>
      </p:grpSpPr>
      <p:sp>
        <p:nvSpPr>
          <p:cNvPr id="2298" name="Google Shape;2298;g5626363f6c_10_4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9" name="Google Shape;2299;g5626363f6c_10_49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77800" marR="0" lvl="0" indent="-177800" algn="l" rtl="0">
              <a:lnSpc>
                <a:spcPct val="100000"/>
              </a:lnSpc>
              <a:spcBef>
                <a:spcPts val="0"/>
              </a:spcBef>
              <a:spcAft>
                <a:spcPts val="0"/>
              </a:spcAft>
              <a:buClr>
                <a:schemeClr val="dk1"/>
              </a:buClr>
              <a:buSzPts val="1200"/>
              <a:buFont typeface="Arial"/>
              <a:buChar char="•"/>
            </a:pPr>
            <a:endParaRPr sz="1200" b="0" i="0" u="none" strike="noStrike" cap="none">
              <a:solidFill>
                <a:schemeClr val="dk1"/>
              </a:solidFill>
              <a:latin typeface="Proxima Nova"/>
              <a:ea typeface="Proxima Nova"/>
              <a:cs typeface="Proxima Nova"/>
              <a:sym typeface="Proxima Nova"/>
            </a:endParaRPr>
          </a:p>
        </p:txBody>
      </p:sp>
      <p:sp>
        <p:nvSpPr>
          <p:cNvPr id="2300" name="Google Shape;2300;g5626363f6c_10_49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dk1"/>
              </a:buClr>
              <a:buSzPts val="300"/>
              <a:buFont typeface="Proxima Nova"/>
              <a:buNone/>
            </a:pPr>
            <a:fld id="{00000000-1234-1234-1234-123412341234}" type="slidenum">
              <a:rPr lang="en" sz="1200" b="0" i="0" u="none" strike="noStrike" cap="none">
                <a:solidFill>
                  <a:schemeClr val="dk1"/>
                </a:solidFill>
                <a:latin typeface="Proxima Nova"/>
                <a:ea typeface="Proxima Nova"/>
                <a:cs typeface="Proxima Nova"/>
                <a:sym typeface="Proxima Nova"/>
              </a:rPr>
              <a:t>31</a:t>
            </a:fld>
            <a:endParaRPr sz="1200" b="0" i="0" u="none" strike="noStrike" cap="none">
              <a:solidFill>
                <a:schemeClr val="dk1"/>
              </a:solidFill>
              <a:latin typeface="Proxima Nova"/>
              <a:ea typeface="Proxima Nova"/>
              <a:cs typeface="Proxima Nova"/>
              <a:sym typeface="Proxima Nova"/>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9f3fced99_107_9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9f3fced99_107_9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661620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g29f3fced99_107_9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4" name="Google Shape;544;g29f3fced99_107_99:notes"/>
          <p:cNvSpPr txBox="1">
            <a:spLocks noGrp="1"/>
          </p:cNvSpPr>
          <p:nvPr>
            <p:ph type="body" idx="1"/>
          </p:nvPr>
        </p:nvSpPr>
        <p:spPr>
          <a:xfrm>
            <a:off x="407987" y="4415789"/>
            <a:ext cx="6194400" cy="4183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239372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8"/>
        <p:cNvGrpSpPr/>
        <p:nvPr/>
      </p:nvGrpSpPr>
      <p:grpSpPr>
        <a:xfrm>
          <a:off x="0" y="0"/>
          <a:ext cx="0" cy="0"/>
          <a:chOff x="0" y="0"/>
          <a:chExt cx="0" cy="0"/>
        </a:xfrm>
      </p:grpSpPr>
      <p:sp>
        <p:nvSpPr>
          <p:cNvPr id="2349" name="Google Shape;2349;g5c02adb185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0" name="Google Shape;2350;g5c02adb185_2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0"/>
        <p:cNvGrpSpPr/>
        <p:nvPr/>
      </p:nvGrpSpPr>
      <p:grpSpPr>
        <a:xfrm>
          <a:off x="0" y="0"/>
          <a:ext cx="0" cy="0"/>
          <a:chOff x="0" y="0"/>
          <a:chExt cx="0" cy="0"/>
        </a:xfrm>
      </p:grpSpPr>
      <p:sp>
        <p:nvSpPr>
          <p:cNvPr id="1721" name="Google Shape;1721;g55b8782c17_2_5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2" name="Google Shape;1722;g55b8782c17_2_52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sz="14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0"/>
        <p:cNvGrpSpPr/>
        <p:nvPr/>
      </p:nvGrpSpPr>
      <p:grpSpPr>
        <a:xfrm>
          <a:off x="0" y="0"/>
          <a:ext cx="0" cy="0"/>
          <a:chOff x="0" y="0"/>
          <a:chExt cx="0" cy="0"/>
        </a:xfrm>
      </p:grpSpPr>
      <p:sp>
        <p:nvSpPr>
          <p:cNvPr id="1821" name="Google Shape;1821;g5626363f6c_7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2" name="Google Shape;1822;g5626363f6c_7_19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1"/>
        <p:cNvGrpSpPr/>
        <p:nvPr/>
      </p:nvGrpSpPr>
      <p:grpSpPr>
        <a:xfrm>
          <a:off x="0" y="0"/>
          <a:ext cx="0" cy="0"/>
          <a:chOff x="0" y="0"/>
          <a:chExt cx="0" cy="0"/>
        </a:xfrm>
      </p:grpSpPr>
      <p:sp>
        <p:nvSpPr>
          <p:cNvPr id="1832" name="Google Shape;1832;g55f098bfe4_9_3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3" name="Google Shape;1833;g55f098bfe4_9_3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0"/>
        <p:cNvGrpSpPr/>
        <p:nvPr/>
      </p:nvGrpSpPr>
      <p:grpSpPr>
        <a:xfrm>
          <a:off x="0" y="0"/>
          <a:ext cx="0" cy="0"/>
          <a:chOff x="0" y="0"/>
          <a:chExt cx="0" cy="0"/>
        </a:xfrm>
      </p:grpSpPr>
      <p:sp>
        <p:nvSpPr>
          <p:cNvPr id="1841" name="Google Shape;1841;g55f098bfe4_9_7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2" name="Google Shape;1842;g55f098bfe4_9_73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1"/>
        <p:cNvGrpSpPr/>
        <p:nvPr/>
      </p:nvGrpSpPr>
      <p:grpSpPr>
        <a:xfrm>
          <a:off x="0" y="0"/>
          <a:ext cx="0" cy="0"/>
          <a:chOff x="0" y="0"/>
          <a:chExt cx="0" cy="0"/>
        </a:xfrm>
      </p:grpSpPr>
      <p:sp>
        <p:nvSpPr>
          <p:cNvPr id="1852" name="Google Shape;1852;g55f098bfe4_9_7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3" name="Google Shape;1853;g55f098bfe4_9_7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0"/>
        <p:cNvGrpSpPr/>
        <p:nvPr/>
      </p:nvGrpSpPr>
      <p:grpSpPr>
        <a:xfrm>
          <a:off x="0" y="0"/>
          <a:ext cx="0" cy="0"/>
          <a:chOff x="0" y="0"/>
          <a:chExt cx="0" cy="0"/>
        </a:xfrm>
      </p:grpSpPr>
      <p:sp>
        <p:nvSpPr>
          <p:cNvPr id="1861" name="Google Shape;1861;g55f098bfe4_9_8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2" name="Google Shape;1862;g55f098bfe4_9_83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64.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3.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3.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3.xml"/><Relationship Id="rId4" Type="http://schemas.openxmlformats.org/officeDocument/2006/relationships/image" Target="../media/image74.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4.xml"/><Relationship Id="rId4" Type="http://schemas.openxmlformats.org/officeDocument/2006/relationships/image" Target="../media/image18.png"/></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4.xml"/><Relationship Id="rId4" Type="http://schemas.openxmlformats.org/officeDocument/2006/relationships/image" Target="../media/image3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0.jp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g"/><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5.xml"/></Relationships>
</file>

<file path=ppt/slideLayouts/_rels/slideLayout1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jpg"/><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jp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5.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5.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5.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5.xml"/><Relationship Id="rId4" Type="http://schemas.openxmlformats.org/officeDocument/2006/relationships/image" Target="../media/image74.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jp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5.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5.xml"/></Relationships>
</file>

<file path=ppt/slideLayouts/_rels/slideLayout20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 Id="rId4" Type="http://schemas.openxmlformats.org/officeDocument/2006/relationships/image" Target="../media/image35.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0.jp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9.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1.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2.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4.jp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39.jpg"/><Relationship Id="rId1" Type="http://schemas.openxmlformats.org/officeDocument/2006/relationships/slideMaster" Target="../slideMasters/slideMaster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1.png"/><Relationship Id="rId2" Type="http://schemas.openxmlformats.org/officeDocument/2006/relationships/image" Target="../media/image67.jpg"/><Relationship Id="rId1" Type="http://schemas.openxmlformats.org/officeDocument/2006/relationships/slideMaster" Target="../slideMasters/slideMaster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0.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8.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1.png"/><Relationship Id="rId5" Type="http://schemas.openxmlformats.org/officeDocument/2006/relationships/image" Target="../media/image41.png"/><Relationship Id="rId4" Type="http://schemas.openxmlformats.org/officeDocument/2006/relationships/image" Target="../media/image70.pn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2.jpg"/><Relationship Id="rId1" Type="http://schemas.openxmlformats.org/officeDocument/2006/relationships/slideMaster" Target="../slideMasters/slideMaster2.xml"/><Relationship Id="rId6" Type="http://schemas.openxmlformats.org/officeDocument/2006/relationships/image" Target="../media/image3.png"/><Relationship Id="rId5" Type="http://schemas.openxmlformats.org/officeDocument/2006/relationships/image" Target="../media/image71.png"/><Relationship Id="rId4" Type="http://schemas.openxmlformats.org/officeDocument/2006/relationships/image" Target="../media/image41.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73.jpg"/><Relationship Id="rId1" Type="http://schemas.openxmlformats.org/officeDocument/2006/relationships/slideMaster" Target="../slideMasters/slideMaster2.xml"/><Relationship Id="rId4" Type="http://schemas.openxmlformats.org/officeDocument/2006/relationships/image" Target="../media/image74.png"/></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5.jp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9.jpg"/><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0.jpg"/><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9.jp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52.pn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77.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3"/>
        <p:cNvGrpSpPr/>
        <p:nvPr/>
      </p:nvGrpSpPr>
      <p:grpSpPr>
        <a:xfrm>
          <a:off x="0" y="0"/>
          <a:ext cx="0" cy="0"/>
          <a:chOff x="0" y="0"/>
          <a:chExt cx="0" cy="0"/>
        </a:xfrm>
      </p:grpSpPr>
      <p:sp>
        <p:nvSpPr>
          <p:cNvPr id="14" name="Google Shape;14;p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5" name="Google Shape;15;p2"/>
          <p:cNvSpPr txBox="1">
            <a:spLocks noGrp="1"/>
          </p:cNvSpPr>
          <p:nvPr>
            <p:ph type="body" idx="1"/>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 name="Google Shape;16;p2"/>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7" name="Google Shape;17;p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G - Basic Footer - Mountain Right">
  <p:cSld name="G - Basic Footer - Mountain Right">
    <p:spTree>
      <p:nvGrpSpPr>
        <p:cNvPr id="1" name="Shape 63"/>
        <p:cNvGrpSpPr/>
        <p:nvPr/>
      </p:nvGrpSpPr>
      <p:grpSpPr>
        <a:xfrm>
          <a:off x="0" y="0"/>
          <a:ext cx="0" cy="0"/>
          <a:chOff x="0" y="0"/>
          <a:chExt cx="0" cy="0"/>
        </a:xfrm>
      </p:grpSpPr>
      <p:pic>
        <p:nvPicPr>
          <p:cNvPr id="64" name="Google Shape;64;p11"/>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65" name="Google Shape;65;p1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66" name="Google Shape;66;p11"/>
          <p:cNvSpPr txBox="1">
            <a:spLocks noGrp="1"/>
          </p:cNvSpPr>
          <p:nvPr>
            <p:ph type="body" idx="1"/>
          </p:nvPr>
        </p:nvSpPr>
        <p:spPr>
          <a:xfrm>
            <a:off x="387066" y="1218761"/>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67" name="Google Shape;67;p11"/>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68" name="Google Shape;68;p1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926"/>
        <p:cNvGrpSpPr/>
        <p:nvPr/>
      </p:nvGrpSpPr>
      <p:grpSpPr>
        <a:xfrm>
          <a:off x="0" y="0"/>
          <a:ext cx="0" cy="0"/>
          <a:chOff x="0" y="0"/>
          <a:chExt cx="0" cy="0"/>
        </a:xfrm>
      </p:grpSpPr>
      <p:pic>
        <p:nvPicPr>
          <p:cNvPr id="927" name="Google Shape;927;p138"/>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928" name="Google Shape;928;p13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9" name="Google Shape;929;p138"/>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30" name="Google Shape;930;p138"/>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931"/>
        <p:cNvGrpSpPr/>
        <p:nvPr/>
      </p:nvGrpSpPr>
      <p:grpSpPr>
        <a:xfrm>
          <a:off x="0" y="0"/>
          <a:ext cx="0" cy="0"/>
          <a:chOff x="0" y="0"/>
          <a:chExt cx="0" cy="0"/>
        </a:xfrm>
      </p:grpSpPr>
      <p:sp>
        <p:nvSpPr>
          <p:cNvPr id="932" name="Google Shape;932;p139"/>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933" name="Google Shape;933;p139"/>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934" name="Google Shape;934;p13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5" name="Google Shape;935;p139"/>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36" name="Google Shape;936;p139"/>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37" name="Google Shape;937;p13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938"/>
        <p:cNvGrpSpPr/>
        <p:nvPr/>
      </p:nvGrpSpPr>
      <p:grpSpPr>
        <a:xfrm>
          <a:off x="0" y="0"/>
          <a:ext cx="0" cy="0"/>
          <a:chOff x="0" y="0"/>
          <a:chExt cx="0" cy="0"/>
        </a:xfrm>
      </p:grpSpPr>
      <p:sp>
        <p:nvSpPr>
          <p:cNvPr id="939" name="Google Shape;939;p140"/>
          <p:cNvSpPr/>
          <p:nvPr/>
        </p:nvSpPr>
        <p:spPr>
          <a:xfrm>
            <a:off x="-10596" y="158025"/>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940" name="Google Shape;940;p140"/>
          <p:cNvPicPr preferRelativeResize="0"/>
          <p:nvPr/>
        </p:nvPicPr>
        <p:blipFill rotWithShape="1">
          <a:blip r:embed="rId2">
            <a:alphaModFix amt="78000"/>
          </a:blip>
          <a:srcRect/>
          <a:stretch/>
        </p:blipFill>
        <p:spPr>
          <a:xfrm>
            <a:off x="3" y="12582"/>
            <a:ext cx="9141607" cy="5142158"/>
          </a:xfrm>
          <a:prstGeom prst="rect">
            <a:avLst/>
          </a:prstGeom>
          <a:noFill/>
          <a:ln>
            <a:noFill/>
          </a:ln>
        </p:spPr>
      </p:pic>
      <p:sp>
        <p:nvSpPr>
          <p:cNvPr id="941" name="Google Shape;941;p14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42" name="Google Shape;942;p140"/>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43" name="Google Shape;943;p140"/>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44" name="Google Shape;944;p14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945"/>
        <p:cNvGrpSpPr/>
        <p:nvPr/>
      </p:nvGrpSpPr>
      <p:grpSpPr>
        <a:xfrm>
          <a:off x="0" y="0"/>
          <a:ext cx="0" cy="0"/>
          <a:chOff x="0" y="0"/>
          <a:chExt cx="0" cy="0"/>
        </a:xfrm>
      </p:grpSpPr>
      <p:pic>
        <p:nvPicPr>
          <p:cNvPr id="946" name="Google Shape;946;p141"/>
          <p:cNvPicPr preferRelativeResize="0"/>
          <p:nvPr/>
        </p:nvPicPr>
        <p:blipFill rotWithShape="1">
          <a:blip r:embed="rId2">
            <a:alphaModFix/>
          </a:blip>
          <a:srcRect/>
          <a:stretch/>
        </p:blipFill>
        <p:spPr>
          <a:xfrm>
            <a:off x="-1" y="670"/>
            <a:ext cx="9141619" cy="5142161"/>
          </a:xfrm>
          <a:prstGeom prst="rect">
            <a:avLst/>
          </a:prstGeom>
          <a:noFill/>
          <a:ln>
            <a:noFill/>
          </a:ln>
        </p:spPr>
      </p:pic>
      <p:pic>
        <p:nvPicPr>
          <p:cNvPr id="947" name="Google Shape;947;p141"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948" name="Google Shape;948;p141"/>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SzPts val="1400"/>
              <a:buFont typeface="Arial"/>
              <a:buChar char="•"/>
              <a:defRPr sz="1400" b="0" i="0" u="none" strike="noStrike" cap="none">
                <a:latin typeface="Arial"/>
                <a:ea typeface="Arial"/>
                <a:cs typeface="Arial"/>
                <a:sym typeface="Arial"/>
              </a:defRPr>
            </a:lvl2pPr>
            <a:lvl3pPr marL="1371600" marR="0" lvl="2" indent="-304800" algn="l" rtl="0">
              <a:lnSpc>
                <a:spcPct val="100000"/>
              </a:lnSpc>
              <a:spcBef>
                <a:spcPts val="500"/>
              </a:spcBef>
              <a:spcAft>
                <a:spcPts val="0"/>
              </a:spcAft>
              <a:buSzPts val="1200"/>
              <a:buFont typeface="Arial"/>
              <a:buChar char="•"/>
              <a:defRPr sz="1200" b="0" i="0" u="none" strike="noStrike" cap="none">
                <a:latin typeface="Arial"/>
                <a:ea typeface="Arial"/>
                <a:cs typeface="Arial"/>
                <a:sym typeface="Arial"/>
              </a:defRPr>
            </a:lvl3pPr>
            <a:lvl4pPr marL="1828800" marR="0" lvl="3" indent="-298450" algn="l" rtl="0">
              <a:lnSpc>
                <a:spcPct val="100000"/>
              </a:lnSpc>
              <a:spcBef>
                <a:spcPts val="500"/>
              </a:spcBef>
              <a:spcAft>
                <a:spcPts val="0"/>
              </a:spcAft>
              <a:buSzPts val="1100"/>
              <a:buFont typeface="Arial"/>
              <a:buChar char="•"/>
              <a:defRPr sz="1100" b="1" i="0" u="none" strike="noStrike" cap="none">
                <a:latin typeface="Arial"/>
                <a:ea typeface="Arial"/>
                <a:cs typeface="Arial"/>
                <a:sym typeface="Arial"/>
              </a:defRPr>
            </a:lvl4pPr>
            <a:lvl5pPr marL="2286000" marR="0" lvl="4" indent="-228600" algn="l" rtl="0">
              <a:lnSpc>
                <a:spcPct val="100000"/>
              </a:lnSpc>
              <a:spcBef>
                <a:spcPts val="500"/>
              </a:spcBef>
              <a:spcAft>
                <a:spcPts val="0"/>
              </a:spcAft>
              <a:buSzPts val="1100"/>
              <a:buFont typeface="Arial"/>
              <a:buNone/>
              <a:defRPr sz="1500" b="0" i="0" u="none" strike="noStrike" cap="none">
                <a:latin typeface="Arial"/>
                <a:ea typeface="Arial"/>
                <a:cs typeface="Arial"/>
                <a:sym typeface="Arial"/>
              </a:defRPr>
            </a:lvl5pPr>
            <a:lvl6pPr marL="2743200" marR="0" lvl="5" indent="-323850" algn="l" rtl="0">
              <a:lnSpc>
                <a:spcPct val="100000"/>
              </a:lnSpc>
              <a:spcBef>
                <a:spcPts val="500"/>
              </a:spcBef>
              <a:spcAft>
                <a:spcPts val="0"/>
              </a:spcAft>
              <a:buSzPts val="1500"/>
              <a:buFont typeface="Arial"/>
              <a:buChar char="•"/>
              <a:defRPr sz="1500" b="0" i="0" u="none" strike="noStrike" cap="none">
                <a:latin typeface="Arial"/>
                <a:ea typeface="Arial"/>
                <a:cs typeface="Arial"/>
                <a:sym typeface="Arial"/>
              </a:defRPr>
            </a:lvl6pPr>
            <a:lvl7pPr marL="3200400" marR="0" lvl="6"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7pPr>
            <a:lvl8pPr marL="3657600" marR="0" lvl="7"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8pPr>
            <a:lvl9pPr marL="4114800" marR="0" lvl="8"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9pPr>
          </a:lstStyle>
          <a:p>
            <a:endParaRPr/>
          </a:p>
        </p:txBody>
      </p:sp>
      <p:sp>
        <p:nvSpPr>
          <p:cNvPr id="949" name="Google Shape;949;p141"/>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u="none"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u="none"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u="none"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u="none"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u="none"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9pPr>
          </a:lstStyle>
          <a:p>
            <a:endParaRPr/>
          </a:p>
        </p:txBody>
      </p:sp>
      <p:sp>
        <p:nvSpPr>
          <p:cNvPr id="950" name="Google Shape;950;p14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951"/>
        <p:cNvGrpSpPr/>
        <p:nvPr/>
      </p:nvGrpSpPr>
      <p:grpSpPr>
        <a:xfrm>
          <a:off x="0" y="0"/>
          <a:ext cx="0" cy="0"/>
          <a:chOff x="0" y="0"/>
          <a:chExt cx="0" cy="0"/>
        </a:xfrm>
      </p:grpSpPr>
      <p:pic>
        <p:nvPicPr>
          <p:cNvPr id="952" name="Google Shape;952;p142"/>
          <p:cNvPicPr preferRelativeResize="0"/>
          <p:nvPr/>
        </p:nvPicPr>
        <p:blipFill rotWithShape="1">
          <a:blip r:embed="rId2">
            <a:alphaModFix/>
          </a:blip>
          <a:srcRect/>
          <a:stretch/>
        </p:blipFill>
        <p:spPr>
          <a:xfrm>
            <a:off x="-1" y="670"/>
            <a:ext cx="9141619" cy="5142161"/>
          </a:xfrm>
          <a:prstGeom prst="rect">
            <a:avLst/>
          </a:prstGeom>
          <a:noFill/>
          <a:ln>
            <a:noFill/>
          </a:ln>
        </p:spPr>
      </p:pic>
      <p:sp>
        <p:nvSpPr>
          <p:cNvPr id="953" name="Google Shape;953;p142"/>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SzPts val="1400"/>
              <a:buFont typeface="Arial"/>
              <a:buChar char="•"/>
              <a:defRPr sz="1400" b="0" i="0" u="none" strike="noStrike" cap="none">
                <a:latin typeface="Arial"/>
                <a:ea typeface="Arial"/>
                <a:cs typeface="Arial"/>
                <a:sym typeface="Arial"/>
              </a:defRPr>
            </a:lvl2pPr>
            <a:lvl3pPr marL="1371600" marR="0" lvl="2" indent="-304800" algn="l" rtl="0">
              <a:lnSpc>
                <a:spcPct val="100000"/>
              </a:lnSpc>
              <a:spcBef>
                <a:spcPts val="500"/>
              </a:spcBef>
              <a:spcAft>
                <a:spcPts val="0"/>
              </a:spcAft>
              <a:buSzPts val="1200"/>
              <a:buFont typeface="Arial"/>
              <a:buChar char="•"/>
              <a:defRPr sz="1200" b="0" i="0" u="none" strike="noStrike" cap="none">
                <a:latin typeface="Arial"/>
                <a:ea typeface="Arial"/>
                <a:cs typeface="Arial"/>
                <a:sym typeface="Arial"/>
              </a:defRPr>
            </a:lvl3pPr>
            <a:lvl4pPr marL="1828800" marR="0" lvl="3" indent="-298450" algn="l" rtl="0">
              <a:lnSpc>
                <a:spcPct val="100000"/>
              </a:lnSpc>
              <a:spcBef>
                <a:spcPts val="500"/>
              </a:spcBef>
              <a:spcAft>
                <a:spcPts val="0"/>
              </a:spcAft>
              <a:buSzPts val="1100"/>
              <a:buFont typeface="Arial"/>
              <a:buChar char="•"/>
              <a:defRPr sz="1100" b="1" i="0" u="none" strike="noStrike" cap="none">
                <a:latin typeface="Arial"/>
                <a:ea typeface="Arial"/>
                <a:cs typeface="Arial"/>
                <a:sym typeface="Arial"/>
              </a:defRPr>
            </a:lvl4pPr>
            <a:lvl5pPr marL="2286000" marR="0" lvl="4" indent="-228600" algn="l" rtl="0">
              <a:lnSpc>
                <a:spcPct val="100000"/>
              </a:lnSpc>
              <a:spcBef>
                <a:spcPts val="500"/>
              </a:spcBef>
              <a:spcAft>
                <a:spcPts val="0"/>
              </a:spcAft>
              <a:buSzPts val="1100"/>
              <a:buFont typeface="Arial"/>
              <a:buNone/>
              <a:defRPr sz="1500" b="0" i="0" u="none" strike="noStrike" cap="none">
                <a:latin typeface="Arial"/>
                <a:ea typeface="Arial"/>
                <a:cs typeface="Arial"/>
                <a:sym typeface="Arial"/>
              </a:defRPr>
            </a:lvl5pPr>
            <a:lvl6pPr marL="2743200" marR="0" lvl="5" indent="-323850" algn="l" rtl="0">
              <a:lnSpc>
                <a:spcPct val="100000"/>
              </a:lnSpc>
              <a:spcBef>
                <a:spcPts val="500"/>
              </a:spcBef>
              <a:spcAft>
                <a:spcPts val="0"/>
              </a:spcAft>
              <a:buSzPts val="1500"/>
              <a:buFont typeface="Arial"/>
              <a:buChar char="•"/>
              <a:defRPr sz="1500" b="0" i="0" u="none" strike="noStrike" cap="none">
                <a:latin typeface="Arial"/>
                <a:ea typeface="Arial"/>
                <a:cs typeface="Arial"/>
                <a:sym typeface="Arial"/>
              </a:defRPr>
            </a:lvl6pPr>
            <a:lvl7pPr marL="3200400" marR="0" lvl="6"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7pPr>
            <a:lvl8pPr marL="3657600" marR="0" lvl="7"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8pPr>
            <a:lvl9pPr marL="4114800" marR="0" lvl="8" indent="-323850" algn="l" rtl="0">
              <a:lnSpc>
                <a:spcPct val="100000"/>
              </a:lnSpc>
              <a:spcBef>
                <a:spcPts val="300"/>
              </a:spcBef>
              <a:spcAft>
                <a:spcPts val="0"/>
              </a:spcAft>
              <a:buSzPts val="1500"/>
              <a:buFont typeface="Arial"/>
              <a:buChar char="•"/>
              <a:defRPr sz="1500" b="0" i="0" u="none" strike="noStrike" cap="none">
                <a:latin typeface="Arial"/>
                <a:ea typeface="Arial"/>
                <a:cs typeface="Arial"/>
                <a:sym typeface="Arial"/>
              </a:defRPr>
            </a:lvl9pPr>
          </a:lstStyle>
          <a:p>
            <a:endParaRPr/>
          </a:p>
        </p:txBody>
      </p:sp>
      <p:sp>
        <p:nvSpPr>
          <p:cNvPr id="954" name="Google Shape;954;p14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55" name="Google Shape;955;p142"/>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u="none"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u="none"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u="none"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u="none"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u="none"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u="none" strike="noStrike" cap="none">
                <a:solidFill>
                  <a:srgbClr val="434448"/>
                </a:solidFill>
                <a:latin typeface="Arial"/>
                <a:ea typeface="Arial"/>
                <a:cs typeface="Arial"/>
                <a:sym typeface="Arial"/>
              </a:defRPr>
            </a:lvl9pPr>
          </a:lstStyle>
          <a:p>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956"/>
        <p:cNvGrpSpPr/>
        <p:nvPr/>
      </p:nvGrpSpPr>
      <p:grpSpPr>
        <a:xfrm>
          <a:off x="0" y="0"/>
          <a:ext cx="0" cy="0"/>
          <a:chOff x="0" y="0"/>
          <a:chExt cx="0" cy="0"/>
        </a:xfrm>
      </p:grpSpPr>
      <p:pic>
        <p:nvPicPr>
          <p:cNvPr id="957" name="Google Shape;957;p143"/>
          <p:cNvPicPr preferRelativeResize="0"/>
          <p:nvPr/>
        </p:nvPicPr>
        <p:blipFill rotWithShape="1">
          <a:blip r:embed="rId2">
            <a:alphaModFix/>
          </a:blip>
          <a:srcRect/>
          <a:stretch/>
        </p:blipFill>
        <p:spPr>
          <a:xfrm>
            <a:off x="3" y="671"/>
            <a:ext cx="9141609" cy="5142155"/>
          </a:xfrm>
          <a:prstGeom prst="rect">
            <a:avLst/>
          </a:prstGeom>
          <a:noFill/>
          <a:ln>
            <a:noFill/>
          </a:ln>
        </p:spPr>
      </p:pic>
      <p:pic>
        <p:nvPicPr>
          <p:cNvPr id="958" name="Google Shape;958;p143"/>
          <p:cNvPicPr preferRelativeResize="0"/>
          <p:nvPr/>
        </p:nvPicPr>
        <p:blipFill rotWithShape="1">
          <a:blip r:embed="rId3">
            <a:alphaModFix amt="55000"/>
          </a:blip>
          <a:srcRect l="31511" r="42322" b="57149"/>
          <a:stretch/>
        </p:blipFill>
        <p:spPr>
          <a:xfrm rot="10800000">
            <a:off x="2" y="0"/>
            <a:ext cx="5039654" cy="1001249"/>
          </a:xfrm>
          <a:prstGeom prst="rect">
            <a:avLst/>
          </a:prstGeom>
          <a:noFill/>
          <a:ln>
            <a:noFill/>
          </a:ln>
        </p:spPr>
      </p:pic>
      <p:sp>
        <p:nvSpPr>
          <p:cNvPr id="959" name="Google Shape;959;p143"/>
          <p:cNvSpPr txBox="1">
            <a:spLocks noGrp="1"/>
          </p:cNvSpPr>
          <p:nvPr>
            <p:ph type="ctrTitle"/>
          </p:nvPr>
        </p:nvSpPr>
        <p:spPr>
          <a:xfrm>
            <a:off x="628118" y="138862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700"/>
              <a:buFont typeface="Arial"/>
              <a:buNone/>
              <a:defRPr sz="2000" b="0" i="0" u="none" strike="noStrike" cap="none">
                <a:solidFill>
                  <a:schemeClr val="dk1"/>
                </a:solidFill>
                <a:latin typeface="Arial"/>
                <a:ea typeface="Arial"/>
                <a:cs typeface="Arial"/>
                <a:sym typeface="Arial"/>
              </a:defRPr>
            </a:lvl9pPr>
          </a:lstStyle>
          <a:p>
            <a:endParaRPr/>
          </a:p>
        </p:txBody>
      </p:sp>
      <p:sp>
        <p:nvSpPr>
          <p:cNvPr id="960" name="Google Shape;960;p143"/>
          <p:cNvSpPr txBox="1">
            <a:spLocks noGrp="1"/>
          </p:cNvSpPr>
          <p:nvPr>
            <p:ph type="body" idx="1"/>
          </p:nvPr>
        </p:nvSpPr>
        <p:spPr>
          <a:xfrm>
            <a:off x="643467" y="20398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SzPts val="1500"/>
              <a:buFont typeface="Arial"/>
              <a:buNone/>
              <a:defRPr b="0" i="0" u="none" strike="noStrike" cap="none">
                <a:latin typeface="Arial"/>
                <a:ea typeface="Arial"/>
                <a:cs typeface="Arial"/>
                <a:sym typeface="Arial"/>
              </a:defRPr>
            </a:lvl1pPr>
            <a:lvl2pPr marL="914400" marR="0" lvl="1" indent="-298450" algn="l" rtl="0">
              <a:lnSpc>
                <a:spcPct val="100000"/>
              </a:lnSpc>
              <a:spcBef>
                <a:spcPts val="2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2pPr>
            <a:lvl3pPr marL="1371600" marR="0" lvl="2" indent="-292100" algn="l" rtl="0">
              <a:lnSpc>
                <a:spcPct val="100000"/>
              </a:lnSpc>
              <a:spcBef>
                <a:spcPts val="5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3pPr>
            <a:lvl4pPr marL="1828800" marR="0" lvl="3" indent="-279400" algn="l" rtl="0">
              <a:lnSpc>
                <a:spcPct val="100000"/>
              </a:lnSpc>
              <a:spcBef>
                <a:spcPts val="500"/>
              </a:spcBef>
              <a:spcAft>
                <a:spcPts val="0"/>
              </a:spcAft>
              <a:buClr>
                <a:schemeClr val="dk1"/>
              </a:buClr>
              <a:buSzPts val="800"/>
              <a:buFont typeface="Arial"/>
              <a:buChar char="•"/>
              <a:defRPr sz="8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800"/>
              <a:buFont typeface="Arial"/>
              <a:buNone/>
              <a:defRPr sz="1300" b="0" i="0" u="none" strike="noStrike" cap="none">
                <a:solidFill>
                  <a:schemeClr val="dk1"/>
                </a:solidFill>
                <a:latin typeface="Arial"/>
                <a:ea typeface="Arial"/>
                <a:cs typeface="Arial"/>
                <a:sym typeface="Arial"/>
              </a:defRPr>
            </a:lvl5pPr>
            <a:lvl6pPr marL="2743200" marR="0" lvl="5" indent="-311150" algn="l" rtl="0">
              <a:lnSpc>
                <a:spcPct val="100000"/>
              </a:lnSpc>
              <a:spcBef>
                <a:spcPts val="5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6pPr>
            <a:lvl7pPr marL="3200400" marR="0" lvl="6"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7pPr>
            <a:lvl8pPr marL="3657600" marR="0" lvl="7"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8pPr>
            <a:lvl9pPr marL="4114800" marR="0" lvl="8" indent="-311150" algn="l" rtl="0">
              <a:lnSpc>
                <a:spcPct val="100000"/>
              </a:lnSpc>
              <a:spcBef>
                <a:spcPts val="3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9pPr>
          </a:lstStyle>
          <a:p>
            <a:endParaRPr/>
          </a:p>
        </p:txBody>
      </p:sp>
      <p:pic>
        <p:nvPicPr>
          <p:cNvPr id="961" name="Google Shape;961;p143"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962"/>
        <p:cNvGrpSpPr/>
        <p:nvPr/>
      </p:nvGrpSpPr>
      <p:grpSpPr>
        <a:xfrm>
          <a:off x="0" y="0"/>
          <a:ext cx="0" cy="0"/>
          <a:chOff x="0" y="0"/>
          <a:chExt cx="0" cy="0"/>
        </a:xfrm>
      </p:grpSpPr>
      <p:pic>
        <p:nvPicPr>
          <p:cNvPr id="963" name="Google Shape;963;p144"/>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964" name="Google Shape;964;p144"/>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965"/>
        <p:cNvGrpSpPr/>
        <p:nvPr/>
      </p:nvGrpSpPr>
      <p:grpSpPr>
        <a:xfrm>
          <a:off x="0" y="0"/>
          <a:ext cx="0" cy="0"/>
          <a:chOff x="0" y="0"/>
          <a:chExt cx="0" cy="0"/>
        </a:xfrm>
      </p:grpSpPr>
      <p:pic>
        <p:nvPicPr>
          <p:cNvPr id="966" name="Google Shape;966;p145"/>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967" name="Google Shape;967;p145"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68" name="Google Shape;968;p145"/>
          <p:cNvSpPr txBox="1">
            <a:spLocks noGrp="1"/>
          </p:cNvSpPr>
          <p:nvPr>
            <p:ph type="ctrTitle"/>
          </p:nvPr>
        </p:nvSpPr>
        <p:spPr>
          <a:xfrm>
            <a:off x="353889" y="898181"/>
            <a:ext cx="6813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69" name="Google Shape;969;p145"/>
          <p:cNvSpPr txBox="1">
            <a:spLocks noGrp="1"/>
          </p:cNvSpPr>
          <p:nvPr>
            <p:ph type="subTitle" idx="1"/>
          </p:nvPr>
        </p:nvSpPr>
        <p:spPr>
          <a:xfrm>
            <a:off x="353882" y="1734948"/>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70" name="Google Shape;970;p145"/>
          <p:cNvSpPr txBox="1">
            <a:spLocks noGrp="1"/>
          </p:cNvSpPr>
          <p:nvPr>
            <p:ph type="body" idx="2"/>
          </p:nvPr>
        </p:nvSpPr>
        <p:spPr>
          <a:xfrm>
            <a:off x="353882" y="2409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971" name="Google Shape;971;p145"/>
          <p:cNvGrpSpPr/>
          <p:nvPr/>
        </p:nvGrpSpPr>
        <p:grpSpPr>
          <a:xfrm>
            <a:off x="547395" y="3801588"/>
            <a:ext cx="1629703" cy="1660293"/>
            <a:chOff x="1028459" y="5082988"/>
            <a:chExt cx="1928871" cy="1965542"/>
          </a:xfrm>
        </p:grpSpPr>
        <p:pic>
          <p:nvPicPr>
            <p:cNvPr id="972" name="Google Shape;972;p145"/>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73" name="Google Shape;973;p145"/>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74" name="Google Shape;974;p145"/>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975" name="Google Shape;975;p145"/>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76" name="Google Shape;976;p145"/>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977" name="Google Shape;977;p145"/>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78" name="Google Shape;978;p145"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
        <p:nvSpPr>
          <p:cNvPr id="979" name="Google Shape;979;p145"/>
          <p:cNvSpPr txBox="1">
            <a:spLocks noGrp="1"/>
          </p:cNvSpPr>
          <p:nvPr>
            <p:ph type="body" idx="3"/>
          </p:nvPr>
        </p:nvSpPr>
        <p:spPr>
          <a:xfrm>
            <a:off x="353882" y="2210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980"/>
        <p:cNvGrpSpPr/>
        <p:nvPr/>
      </p:nvGrpSpPr>
      <p:grpSpPr>
        <a:xfrm>
          <a:off x="0" y="0"/>
          <a:ext cx="0" cy="0"/>
          <a:chOff x="0" y="0"/>
          <a:chExt cx="0" cy="0"/>
        </a:xfrm>
      </p:grpSpPr>
      <p:pic>
        <p:nvPicPr>
          <p:cNvPr id="981" name="Google Shape;981;p146"/>
          <p:cNvPicPr preferRelativeResize="0"/>
          <p:nvPr/>
        </p:nvPicPr>
        <p:blipFill rotWithShape="1">
          <a:blip r:embed="rId2">
            <a:alphaModFix/>
          </a:blip>
          <a:srcRect/>
          <a:stretch/>
        </p:blipFill>
        <p:spPr>
          <a:xfrm>
            <a:off x="0" y="670"/>
            <a:ext cx="9141617" cy="5142159"/>
          </a:xfrm>
          <a:prstGeom prst="rect">
            <a:avLst/>
          </a:prstGeom>
          <a:noFill/>
          <a:ln>
            <a:noFill/>
          </a:ln>
        </p:spPr>
      </p:pic>
      <p:pic>
        <p:nvPicPr>
          <p:cNvPr id="982" name="Google Shape;982;p146"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sp>
        <p:nvSpPr>
          <p:cNvPr id="983" name="Google Shape;983;p146"/>
          <p:cNvSpPr txBox="1">
            <a:spLocks noGrp="1"/>
          </p:cNvSpPr>
          <p:nvPr>
            <p:ph type="ctrTitle"/>
          </p:nvPr>
        </p:nvSpPr>
        <p:spPr>
          <a:xfrm>
            <a:off x="353889" y="898181"/>
            <a:ext cx="71196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SzPts val="2100"/>
              <a:buNone/>
              <a:defRPr sz="2100"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984" name="Google Shape;984;p146"/>
          <p:cNvSpPr txBox="1">
            <a:spLocks noGrp="1"/>
          </p:cNvSpPr>
          <p:nvPr>
            <p:ph type="subTitle" idx="1"/>
          </p:nvPr>
        </p:nvSpPr>
        <p:spPr>
          <a:xfrm>
            <a:off x="353882" y="1734948"/>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985" name="Google Shape;985;p146"/>
          <p:cNvSpPr txBox="1">
            <a:spLocks noGrp="1"/>
          </p:cNvSpPr>
          <p:nvPr>
            <p:ph type="body" idx="2"/>
          </p:nvPr>
        </p:nvSpPr>
        <p:spPr>
          <a:xfrm>
            <a:off x="353882" y="2409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228600" algn="l" rtl="0">
              <a:lnSpc>
                <a:spcPct val="100000"/>
              </a:lnSpc>
              <a:spcBef>
                <a:spcPts val="200"/>
              </a:spcBef>
              <a:spcAft>
                <a:spcPts val="0"/>
              </a:spcAft>
              <a:buClr>
                <a:schemeClr val="dk1"/>
              </a:buClr>
              <a:buSzPts val="1200"/>
              <a:buFont typeface="Arial"/>
              <a:buNone/>
              <a:defRPr sz="1100" b="0" i="0" u="none" strike="noStrike" cap="none">
                <a:solidFill>
                  <a:schemeClr val="dk1"/>
                </a:solidFill>
                <a:latin typeface="Arial"/>
                <a:ea typeface="Arial"/>
                <a:cs typeface="Arial"/>
                <a:sym typeface="Arial"/>
              </a:defRPr>
            </a:lvl2pPr>
            <a:lvl3pPr marL="1371600" marR="0" lvl="2" indent="-228600" algn="l" rtl="0">
              <a:lnSpc>
                <a:spcPct val="95000"/>
              </a:lnSpc>
              <a:spcBef>
                <a:spcPts val="20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3pPr>
            <a:lvl4pPr marL="1828800" marR="0" lvl="3" indent="-273050" algn="l" rtl="0">
              <a:lnSpc>
                <a:spcPct val="100000"/>
              </a:lnSpc>
              <a:spcBef>
                <a:spcPts val="0"/>
              </a:spcBef>
              <a:spcAft>
                <a:spcPts val="0"/>
              </a:spcAft>
              <a:buClr>
                <a:schemeClr val="dk1"/>
              </a:buClr>
              <a:buSzPts val="700"/>
              <a:buFont typeface="Arial"/>
              <a:buChar char="•"/>
              <a:defRPr sz="700" b="1" i="0" u="none" strike="noStrike" cap="none">
                <a:solidFill>
                  <a:schemeClr val="dk1"/>
                </a:solidFill>
                <a:latin typeface="Arial"/>
                <a:ea typeface="Arial"/>
                <a:cs typeface="Arial"/>
                <a:sym typeface="Arial"/>
              </a:defRPr>
            </a:lvl4pPr>
            <a:lvl5pPr marL="2286000" marR="0" lvl="4" indent="-228600" algn="l" rtl="0">
              <a:lnSpc>
                <a:spcPct val="100000"/>
              </a:lnSpc>
              <a:spcBef>
                <a:spcPts val="200"/>
              </a:spcBef>
              <a:spcAft>
                <a:spcPts val="0"/>
              </a:spcAft>
              <a:buClr>
                <a:schemeClr val="dk1"/>
              </a:buClr>
              <a:buSzPts val="1100"/>
              <a:buFont typeface="Arial"/>
              <a:buNone/>
              <a:defRPr sz="700" b="0" i="0" u="none" strike="noStrike" cap="none">
                <a:solidFill>
                  <a:schemeClr val="dk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86" name="Google Shape;986;p146"/>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987" name="Google Shape;987;p146"/>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988" name="Google Shape;988;p146"/>
          <p:cNvPicPr preferRelativeResize="0"/>
          <p:nvPr/>
        </p:nvPicPr>
        <p:blipFill rotWithShape="1">
          <a:blip r:embed="rId5">
            <a:alphaModFix/>
          </a:blip>
          <a:srcRect/>
          <a:stretch/>
        </p:blipFill>
        <p:spPr>
          <a:xfrm>
            <a:off x="2013075" y="4176296"/>
            <a:ext cx="513047" cy="691497"/>
          </a:xfrm>
          <a:prstGeom prst="rect">
            <a:avLst/>
          </a:prstGeom>
          <a:noFill/>
          <a:ln>
            <a:noFill/>
          </a:ln>
        </p:spPr>
      </p:pic>
      <p:pic>
        <p:nvPicPr>
          <p:cNvPr id="989" name="Google Shape;989;p146" descr="Cloud-the-Goat---Grazing.png"/>
          <p:cNvPicPr preferRelativeResize="0"/>
          <p:nvPr/>
        </p:nvPicPr>
        <p:blipFill rotWithShape="1">
          <a:blip r:embed="rId6">
            <a:alphaModFix/>
          </a:blip>
          <a:srcRect/>
          <a:stretch/>
        </p:blipFill>
        <p:spPr>
          <a:xfrm flipH="1">
            <a:off x="369030" y="4275912"/>
            <a:ext cx="345414" cy="279123"/>
          </a:xfrm>
          <a:prstGeom prst="rect">
            <a:avLst/>
          </a:prstGeom>
          <a:noFill/>
          <a:ln>
            <a:noFill/>
          </a:ln>
        </p:spPr>
      </p:pic>
      <p:grpSp>
        <p:nvGrpSpPr>
          <p:cNvPr id="990" name="Google Shape;990;p146"/>
          <p:cNvGrpSpPr/>
          <p:nvPr/>
        </p:nvGrpSpPr>
        <p:grpSpPr>
          <a:xfrm>
            <a:off x="547395" y="3801588"/>
            <a:ext cx="1629703" cy="1660293"/>
            <a:chOff x="1028459" y="5082988"/>
            <a:chExt cx="1928871" cy="1965542"/>
          </a:xfrm>
        </p:grpSpPr>
        <p:pic>
          <p:nvPicPr>
            <p:cNvPr id="991" name="Google Shape;991;p146"/>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992" name="Google Shape;992;p146"/>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993" name="Google Shape;993;p146"/>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
        <p:nvSpPr>
          <p:cNvPr id="994" name="Google Shape;994;p146"/>
          <p:cNvSpPr txBox="1">
            <a:spLocks noGrp="1"/>
          </p:cNvSpPr>
          <p:nvPr>
            <p:ph type="body" idx="3"/>
          </p:nvPr>
        </p:nvSpPr>
        <p:spPr>
          <a:xfrm>
            <a:off x="353882" y="2210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chemeClr val="dk1"/>
              </a:buClr>
              <a:buSzPts val="1100"/>
              <a:buNone/>
              <a:defRPr sz="1100" b="1" i="0" u="none" strike="noStrike" cap="none">
                <a:solidFill>
                  <a:schemeClr val="dk1"/>
                </a:solidFill>
              </a:defRPr>
            </a:lvl1pPr>
            <a:lvl2pPr marL="914400" marR="0" lvl="1" indent="-317500" algn="l" rtl="0">
              <a:lnSpc>
                <a:spcPct val="100000"/>
              </a:lnSpc>
              <a:spcBef>
                <a:spcPts val="200"/>
              </a:spcBef>
              <a:spcAft>
                <a:spcPts val="0"/>
              </a:spcAft>
              <a:buClr>
                <a:schemeClr val="dk1"/>
              </a:buClr>
              <a:buSzPts val="1400"/>
              <a:buChar char="•"/>
              <a:defRPr sz="1400" b="1" i="0" u="none" strike="noStrike" cap="none">
                <a:solidFill>
                  <a:schemeClr val="dk1"/>
                </a:solidFill>
              </a:defRPr>
            </a:lvl2pPr>
            <a:lvl3pPr marL="1371600" marR="0" lvl="2" indent="-304800" algn="l" rtl="0">
              <a:lnSpc>
                <a:spcPct val="100000"/>
              </a:lnSpc>
              <a:spcBef>
                <a:spcPts val="500"/>
              </a:spcBef>
              <a:spcAft>
                <a:spcPts val="0"/>
              </a:spcAft>
              <a:buClr>
                <a:schemeClr val="dk1"/>
              </a:buClr>
              <a:buSzPts val="1200"/>
              <a:buChar char="•"/>
              <a:defRPr sz="1200" b="1" i="0" u="none" strike="noStrike" cap="none">
                <a:solidFill>
                  <a:schemeClr val="dk1"/>
                </a:solidFill>
              </a:defRPr>
            </a:lvl3pPr>
            <a:lvl4pPr marL="1828800" marR="0" lvl="3" indent="-298450" algn="l" rtl="0">
              <a:lnSpc>
                <a:spcPct val="100000"/>
              </a:lnSpc>
              <a:spcBef>
                <a:spcPts val="500"/>
              </a:spcBef>
              <a:spcAft>
                <a:spcPts val="0"/>
              </a:spcAft>
              <a:buClr>
                <a:schemeClr val="dk1"/>
              </a:buClr>
              <a:buSzPts val="1100"/>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None/>
              <a:defRPr sz="1500" b="1" i="0" u="none" strike="noStrike" cap="none">
                <a:solidFill>
                  <a:schemeClr val="dk1"/>
                </a:solidFill>
              </a:defRPr>
            </a:lvl5pPr>
            <a:lvl6pPr marL="2743200" marR="0" lvl="5" indent="-323850" algn="l" rtl="0">
              <a:lnSpc>
                <a:spcPct val="100000"/>
              </a:lnSpc>
              <a:spcBef>
                <a:spcPts val="500"/>
              </a:spcBef>
              <a:spcAft>
                <a:spcPts val="0"/>
              </a:spcAft>
              <a:buClr>
                <a:schemeClr val="dk1"/>
              </a:buClr>
              <a:buSzPts val="1500"/>
              <a:buChar char="•"/>
              <a:defRPr sz="1500" b="1" i="0" u="none" strike="noStrike" cap="none">
                <a:solidFill>
                  <a:schemeClr val="dk1"/>
                </a:solidFill>
              </a:defRPr>
            </a:lvl6pPr>
            <a:lvl7pPr marL="3200400" marR="0" lvl="6"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7pPr>
            <a:lvl8pPr marL="3657600" marR="0" lvl="7"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8pPr>
            <a:lvl9pPr marL="4114800" marR="0" lvl="8" indent="-323850" algn="l" rtl="0">
              <a:lnSpc>
                <a:spcPct val="100000"/>
              </a:lnSpc>
              <a:spcBef>
                <a:spcPts val="300"/>
              </a:spcBef>
              <a:spcAft>
                <a:spcPts val="0"/>
              </a:spcAft>
              <a:buClr>
                <a:schemeClr val="dk1"/>
              </a:buClr>
              <a:buSzPts val="1500"/>
              <a:buChar char="•"/>
              <a:defRPr sz="1500" b="1" i="0" u="none" strike="noStrike" cap="none">
                <a:solidFill>
                  <a:schemeClr val="dk1"/>
                </a:solidFill>
              </a:defRPr>
            </a:lvl9pPr>
          </a:lstStyle>
          <a:p>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D - Two Column">
  <p:cSld name="E - Basic 2 Column">
    <p:bg>
      <p:bgPr>
        <a:solidFill>
          <a:schemeClr val="lt1"/>
        </a:solidFill>
        <a:effectLst/>
      </p:bgPr>
    </p:bg>
    <p:spTree>
      <p:nvGrpSpPr>
        <p:cNvPr id="1" name="Shape 995"/>
        <p:cNvGrpSpPr/>
        <p:nvPr/>
      </p:nvGrpSpPr>
      <p:grpSpPr>
        <a:xfrm>
          <a:off x="0" y="0"/>
          <a:ext cx="0" cy="0"/>
          <a:chOff x="0" y="0"/>
          <a:chExt cx="0" cy="0"/>
        </a:xfrm>
      </p:grpSpPr>
      <p:sp>
        <p:nvSpPr>
          <p:cNvPr id="996" name="Google Shape;996;p14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97" name="Google Shape;997;p14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8" name="Google Shape;998;p147"/>
          <p:cNvSpPr txBox="1">
            <a:spLocks noGrp="1"/>
          </p:cNvSpPr>
          <p:nvPr>
            <p:ph type="body" idx="2"/>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99" name="Google Shape;999;p147"/>
          <p:cNvSpPr txBox="1">
            <a:spLocks noGrp="1"/>
          </p:cNvSpPr>
          <p:nvPr>
            <p:ph type="body" idx="3"/>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O1 - Plain Hill - Right">
  <p:cSld name="O1 - Plain Hill - Right">
    <p:spTree>
      <p:nvGrpSpPr>
        <p:cNvPr id="1" name="Shape 69"/>
        <p:cNvGrpSpPr/>
        <p:nvPr/>
      </p:nvGrpSpPr>
      <p:grpSpPr>
        <a:xfrm>
          <a:off x="0" y="0"/>
          <a:ext cx="0" cy="0"/>
          <a:chOff x="0" y="0"/>
          <a:chExt cx="0" cy="0"/>
        </a:xfrm>
      </p:grpSpPr>
      <p:pic>
        <p:nvPicPr>
          <p:cNvPr id="70" name="Google Shape;70;p12"/>
          <p:cNvPicPr preferRelativeResize="0"/>
          <p:nvPr/>
        </p:nvPicPr>
        <p:blipFill rotWithShape="1">
          <a:blip r:embed="rId2">
            <a:alphaModFix/>
          </a:blip>
          <a:srcRect/>
          <a:stretch/>
        </p:blipFill>
        <p:spPr>
          <a:xfrm>
            <a:off x="0" y="3188"/>
            <a:ext cx="9158962" cy="5151916"/>
          </a:xfrm>
          <a:prstGeom prst="rect">
            <a:avLst/>
          </a:prstGeom>
          <a:noFill/>
          <a:ln>
            <a:noFill/>
          </a:ln>
        </p:spPr>
      </p:pic>
      <p:sp>
        <p:nvSpPr>
          <p:cNvPr id="71" name="Google Shape;71;p12"/>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72" name="Google Shape;72;p12"/>
          <p:cNvSpPr txBox="1">
            <a:spLocks noGrp="1"/>
          </p:cNvSpPr>
          <p:nvPr>
            <p:ph type="body" idx="1"/>
          </p:nvPr>
        </p:nvSpPr>
        <p:spPr>
          <a:xfrm>
            <a:off x="381119" y="1212218"/>
            <a:ext cx="8286600" cy="2834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73" name="Google Shape;73;p12"/>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74" name="Google Shape;74;p1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E - 3 Column">
  <p:cSld name="F - Basic 3 Column">
    <p:bg>
      <p:bgPr>
        <a:solidFill>
          <a:schemeClr val="lt1"/>
        </a:solidFill>
        <a:effectLst/>
      </p:bgPr>
    </p:bg>
    <p:spTree>
      <p:nvGrpSpPr>
        <p:cNvPr id="1" name="Shape 1000"/>
        <p:cNvGrpSpPr/>
        <p:nvPr/>
      </p:nvGrpSpPr>
      <p:grpSpPr>
        <a:xfrm>
          <a:off x="0" y="0"/>
          <a:ext cx="0" cy="0"/>
          <a:chOff x="0" y="0"/>
          <a:chExt cx="0" cy="0"/>
        </a:xfrm>
      </p:grpSpPr>
      <p:sp>
        <p:nvSpPr>
          <p:cNvPr id="1001" name="Google Shape;1001;p14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2" name="Google Shape;1002;p148"/>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3" name="Google Shape;1003;p148"/>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4" name="Google Shape;1004;p148"/>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05" name="Google Shape;1005;p148"/>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1006"/>
        <p:cNvGrpSpPr/>
        <p:nvPr/>
      </p:nvGrpSpPr>
      <p:grpSpPr>
        <a:xfrm>
          <a:off x="0" y="0"/>
          <a:ext cx="0" cy="0"/>
          <a:chOff x="0" y="0"/>
          <a:chExt cx="0" cy="0"/>
        </a:xfrm>
      </p:grpSpPr>
      <p:pic>
        <p:nvPicPr>
          <p:cNvPr id="1007" name="Google Shape;1007;p149"/>
          <p:cNvPicPr preferRelativeResize="0"/>
          <p:nvPr/>
        </p:nvPicPr>
        <p:blipFill rotWithShape="1">
          <a:blip r:embed="rId2">
            <a:alphaModFix/>
          </a:blip>
          <a:srcRect/>
          <a:stretch/>
        </p:blipFill>
        <p:spPr>
          <a:xfrm>
            <a:off x="0" y="0"/>
            <a:ext cx="9144002" cy="5143501"/>
          </a:xfrm>
          <a:prstGeom prst="rect">
            <a:avLst/>
          </a:prstGeom>
          <a:noFill/>
          <a:ln>
            <a:noFill/>
          </a:ln>
        </p:spPr>
      </p:pic>
      <p:pic>
        <p:nvPicPr>
          <p:cNvPr id="1008" name="Google Shape;1008;p149"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1009" name="Google Shape;1009;p149"/>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5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10" name="Google Shape;1010;p149"/>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l"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l"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11" name="Google Shape;1011;p14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012"/>
        <p:cNvGrpSpPr/>
        <p:nvPr/>
      </p:nvGrpSpPr>
      <p:grpSpPr>
        <a:xfrm>
          <a:off x="0" y="0"/>
          <a:ext cx="0" cy="0"/>
          <a:chOff x="0" y="0"/>
          <a:chExt cx="0" cy="0"/>
        </a:xfrm>
      </p:grpSpPr>
      <p:pic>
        <p:nvPicPr>
          <p:cNvPr id="1013" name="Google Shape;1013;p150"/>
          <p:cNvPicPr preferRelativeResize="0"/>
          <p:nvPr/>
        </p:nvPicPr>
        <p:blipFill rotWithShape="1">
          <a:blip r:embed="rId2">
            <a:alphaModFix/>
          </a:blip>
          <a:srcRect l="478" t="2400" r="1922"/>
          <a:stretch/>
        </p:blipFill>
        <p:spPr>
          <a:xfrm flipH="1">
            <a:off x="2428" y="670"/>
            <a:ext cx="9302347" cy="5142158"/>
          </a:xfrm>
          <a:prstGeom prst="rect">
            <a:avLst/>
          </a:prstGeom>
          <a:noFill/>
          <a:ln>
            <a:noFill/>
          </a:ln>
        </p:spPr>
      </p:pic>
      <p:grpSp>
        <p:nvGrpSpPr>
          <p:cNvPr id="1014" name="Google Shape;1014;p150"/>
          <p:cNvGrpSpPr/>
          <p:nvPr/>
        </p:nvGrpSpPr>
        <p:grpSpPr>
          <a:xfrm>
            <a:off x="1920065" y="4125666"/>
            <a:ext cx="621097" cy="881631"/>
            <a:chOff x="723336" y="4484318"/>
            <a:chExt cx="1333398" cy="1893131"/>
          </a:xfrm>
        </p:grpSpPr>
        <p:pic>
          <p:nvPicPr>
            <p:cNvPr id="1015" name="Google Shape;1015;p15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016" name="Google Shape;1016;p15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017" name="Google Shape;1017;p150"/>
          <p:cNvGrpSpPr/>
          <p:nvPr/>
        </p:nvGrpSpPr>
        <p:grpSpPr>
          <a:xfrm>
            <a:off x="1837" y="3344224"/>
            <a:ext cx="1378443" cy="1604720"/>
            <a:chOff x="1082246" y="4738045"/>
            <a:chExt cx="1890350" cy="2201262"/>
          </a:xfrm>
        </p:grpSpPr>
        <p:pic>
          <p:nvPicPr>
            <p:cNvPr id="1018" name="Google Shape;1018;p15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19" name="Google Shape;1019;p15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020" name="Google Shape;1020;p15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21" name="Google Shape;1021;p150"/>
          <p:cNvGrpSpPr/>
          <p:nvPr/>
        </p:nvGrpSpPr>
        <p:grpSpPr>
          <a:xfrm>
            <a:off x="1087090" y="4031404"/>
            <a:ext cx="1000315" cy="952081"/>
            <a:chOff x="2666809" y="5395728"/>
            <a:chExt cx="1333398" cy="1269442"/>
          </a:xfrm>
        </p:grpSpPr>
        <p:pic>
          <p:nvPicPr>
            <p:cNvPr id="1022" name="Google Shape;1022;p15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23" name="Google Shape;1023;p15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24" name="Google Shape;1024;p150" descr="pasted-image.pdf"/>
          <p:cNvPicPr preferRelativeResize="0"/>
          <p:nvPr/>
        </p:nvPicPr>
        <p:blipFill rotWithShape="1">
          <a:blip r:embed="rId7">
            <a:alphaModFix/>
          </a:blip>
          <a:srcRect/>
          <a:stretch/>
        </p:blipFill>
        <p:spPr>
          <a:xfrm>
            <a:off x="8275084" y="424094"/>
            <a:ext cx="476800" cy="333821"/>
          </a:xfrm>
          <a:prstGeom prst="rect">
            <a:avLst/>
          </a:prstGeom>
          <a:noFill/>
          <a:ln>
            <a:noFill/>
          </a:ln>
        </p:spPr>
      </p:pic>
      <p:sp>
        <p:nvSpPr>
          <p:cNvPr id="1025" name="Google Shape;1025;p150"/>
          <p:cNvSpPr txBox="1">
            <a:spLocks noGrp="1"/>
          </p:cNvSpPr>
          <p:nvPr>
            <p:ph type="ctrTitle"/>
          </p:nvPr>
        </p:nvSpPr>
        <p:spPr>
          <a:xfrm>
            <a:off x="1884125" y="1353504"/>
            <a:ext cx="5375700" cy="836700"/>
          </a:xfrm>
          <a:prstGeom prst="rect">
            <a:avLst/>
          </a:prstGeom>
          <a:noFill/>
          <a:ln>
            <a:noFill/>
          </a:ln>
        </p:spPr>
        <p:txBody>
          <a:bodyPr spcFirstLastPara="1" wrap="square" lIns="68575" tIns="68575" rIns="68575" bIns="68575"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26" name="Google Shape;1026;p150"/>
          <p:cNvSpPr txBox="1">
            <a:spLocks noGrp="1"/>
          </p:cNvSpPr>
          <p:nvPr>
            <p:ph type="body" idx="1"/>
          </p:nvPr>
        </p:nvSpPr>
        <p:spPr>
          <a:xfrm>
            <a:off x="1884125"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27" name="Google Shape;1027;p150" descr="pasted-image.pdf"/>
          <p:cNvPicPr preferRelativeResize="0"/>
          <p:nvPr/>
        </p:nvPicPr>
        <p:blipFill rotWithShape="1">
          <a:blip r:embed="rId7">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1028"/>
        <p:cNvGrpSpPr/>
        <p:nvPr/>
      </p:nvGrpSpPr>
      <p:grpSpPr>
        <a:xfrm>
          <a:off x="0" y="0"/>
          <a:ext cx="0" cy="0"/>
          <a:chOff x="0" y="0"/>
          <a:chExt cx="0" cy="0"/>
        </a:xfrm>
      </p:grpSpPr>
      <p:pic>
        <p:nvPicPr>
          <p:cNvPr id="1029" name="Google Shape;1029;p151"/>
          <p:cNvPicPr preferRelativeResize="0"/>
          <p:nvPr/>
        </p:nvPicPr>
        <p:blipFill rotWithShape="1">
          <a:blip r:embed="rId2">
            <a:alphaModFix/>
          </a:blip>
          <a:srcRect/>
          <a:stretch/>
        </p:blipFill>
        <p:spPr>
          <a:xfrm>
            <a:off x="0" y="0"/>
            <a:ext cx="9144002" cy="5143501"/>
          </a:xfrm>
          <a:prstGeom prst="rect">
            <a:avLst/>
          </a:prstGeom>
          <a:noFill/>
          <a:ln>
            <a:noFill/>
          </a:ln>
        </p:spPr>
      </p:pic>
      <p:sp>
        <p:nvSpPr>
          <p:cNvPr id="1030" name="Google Shape;1030;p151"/>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31" name="Google Shape;1031;p151"/>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l"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l"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l"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grpSp>
        <p:nvGrpSpPr>
          <p:cNvPr id="1032" name="Google Shape;1032;p151"/>
          <p:cNvGrpSpPr/>
          <p:nvPr/>
        </p:nvGrpSpPr>
        <p:grpSpPr>
          <a:xfrm>
            <a:off x="976536" y="3526102"/>
            <a:ext cx="1418141" cy="1650947"/>
            <a:chOff x="1082246" y="4738045"/>
            <a:chExt cx="1890350" cy="2201262"/>
          </a:xfrm>
        </p:grpSpPr>
        <p:pic>
          <p:nvPicPr>
            <p:cNvPr id="1033" name="Google Shape;1033;p15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034" name="Google Shape;1034;p151"/>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1035" name="Google Shape;1035;p15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36" name="Google Shape;1036;p151"/>
          <p:cNvGrpSpPr/>
          <p:nvPr/>
        </p:nvGrpSpPr>
        <p:grpSpPr>
          <a:xfrm>
            <a:off x="2621696" y="3790418"/>
            <a:ext cx="1000315" cy="952081"/>
            <a:chOff x="2666809" y="5395728"/>
            <a:chExt cx="1333398" cy="1269442"/>
          </a:xfrm>
        </p:grpSpPr>
        <p:pic>
          <p:nvPicPr>
            <p:cNvPr id="1037" name="Google Shape;1037;p15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38" name="Google Shape;1038;p151"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1039" name="Google Shape;1039;p151" descr="pasted-image.pdf"/>
          <p:cNvPicPr preferRelativeResize="0"/>
          <p:nvPr/>
        </p:nvPicPr>
        <p:blipFill rotWithShape="1">
          <a:blip r:embed="rId6">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1040"/>
        <p:cNvGrpSpPr/>
        <p:nvPr/>
      </p:nvGrpSpPr>
      <p:grpSpPr>
        <a:xfrm>
          <a:off x="0" y="0"/>
          <a:ext cx="0" cy="0"/>
          <a:chOff x="0" y="0"/>
          <a:chExt cx="0" cy="0"/>
        </a:xfrm>
      </p:grpSpPr>
      <p:pic>
        <p:nvPicPr>
          <p:cNvPr id="1041" name="Google Shape;1041;p152"/>
          <p:cNvPicPr preferRelativeResize="0"/>
          <p:nvPr/>
        </p:nvPicPr>
        <p:blipFill rotWithShape="1">
          <a:blip r:embed="rId2">
            <a:alphaModFix/>
          </a:blip>
          <a:srcRect/>
          <a:stretch/>
        </p:blipFill>
        <p:spPr>
          <a:xfrm>
            <a:off x="1" y="670"/>
            <a:ext cx="9141615" cy="5142158"/>
          </a:xfrm>
          <a:prstGeom prst="rect">
            <a:avLst/>
          </a:prstGeom>
          <a:noFill/>
          <a:ln>
            <a:noFill/>
          </a:ln>
        </p:spPr>
      </p:pic>
      <p:cxnSp>
        <p:nvCxnSpPr>
          <p:cNvPr id="1042" name="Google Shape;1042;p152"/>
          <p:cNvCxnSpPr/>
          <p:nvPr/>
        </p:nvCxnSpPr>
        <p:spPr>
          <a:xfrm>
            <a:off x="1530996" y="1440873"/>
            <a:ext cx="1669800" cy="0"/>
          </a:xfrm>
          <a:prstGeom prst="straightConnector1">
            <a:avLst/>
          </a:prstGeom>
          <a:noFill/>
          <a:ln w="9525" cap="flat" cmpd="sng">
            <a:solidFill>
              <a:srgbClr val="3EA1E0"/>
            </a:solidFill>
            <a:prstDash val="solid"/>
            <a:round/>
            <a:headEnd type="none" w="sm" len="sm"/>
            <a:tailEnd type="none" w="sm" len="sm"/>
          </a:ln>
        </p:spPr>
      </p:cxnSp>
      <p:pic>
        <p:nvPicPr>
          <p:cNvPr id="1043" name="Google Shape;1043;p152"/>
          <p:cNvPicPr preferRelativeResize="0"/>
          <p:nvPr/>
        </p:nvPicPr>
        <p:blipFill rotWithShape="1">
          <a:blip r:embed="rId3">
            <a:alphaModFix/>
          </a:blip>
          <a:srcRect/>
          <a:stretch/>
        </p:blipFill>
        <p:spPr>
          <a:xfrm>
            <a:off x="8279957" y="921686"/>
            <a:ext cx="637599" cy="1818603"/>
          </a:xfrm>
          <a:prstGeom prst="rect">
            <a:avLst/>
          </a:prstGeom>
          <a:noFill/>
          <a:ln>
            <a:noFill/>
          </a:ln>
        </p:spPr>
      </p:pic>
      <p:pic>
        <p:nvPicPr>
          <p:cNvPr id="1044" name="Google Shape;1044;p152"/>
          <p:cNvPicPr preferRelativeResize="0"/>
          <p:nvPr/>
        </p:nvPicPr>
        <p:blipFill rotWithShape="1">
          <a:blip r:embed="rId4">
            <a:alphaModFix/>
          </a:blip>
          <a:srcRect/>
          <a:stretch/>
        </p:blipFill>
        <p:spPr>
          <a:xfrm>
            <a:off x="7388132" y="1446876"/>
            <a:ext cx="394433" cy="860581"/>
          </a:xfrm>
          <a:prstGeom prst="rect">
            <a:avLst/>
          </a:prstGeom>
          <a:noFill/>
          <a:ln>
            <a:noFill/>
          </a:ln>
        </p:spPr>
      </p:pic>
      <p:sp>
        <p:nvSpPr>
          <p:cNvPr id="1045" name="Google Shape;1045;p152"/>
          <p:cNvSpPr txBox="1">
            <a:spLocks noGrp="1"/>
          </p:cNvSpPr>
          <p:nvPr>
            <p:ph type="ctrTitle"/>
          </p:nvPr>
        </p:nvSpPr>
        <p:spPr>
          <a:xfrm>
            <a:off x="956789" y="1325148"/>
            <a:ext cx="29178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SzPts val="1100"/>
              <a:buFont typeface="Arial"/>
              <a:buNone/>
              <a:defRPr sz="2100"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1046" name="Google Shape;1046;p152"/>
          <p:cNvSpPr txBox="1">
            <a:spLocks noGrp="1"/>
          </p:cNvSpPr>
          <p:nvPr>
            <p:ph type="subTitle" idx="1"/>
          </p:nvPr>
        </p:nvSpPr>
        <p:spPr>
          <a:xfrm>
            <a:off x="963895" y="2242361"/>
            <a:ext cx="2908800" cy="357600"/>
          </a:xfrm>
          <a:prstGeom prst="rect">
            <a:avLst/>
          </a:prstGeom>
          <a:noFill/>
          <a:ln>
            <a:noFill/>
          </a:ln>
        </p:spPr>
        <p:txBody>
          <a:bodyPr spcFirstLastPara="1" wrap="square" lIns="68575" tIns="68575" rIns="68575" bIns="68575" anchor="t" anchorCtr="0">
            <a:noAutofit/>
          </a:bodyPr>
          <a:lstStyle>
            <a:lvl1pPr marL="12700" marR="0" lvl="0" indent="-12700" algn="ctr" rtl="0">
              <a:lnSpc>
                <a:spcPct val="90000"/>
              </a:lnSpc>
              <a:spcBef>
                <a:spcPts val="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342900" marR="0" lvl="1" indent="0" algn="ctr" rtl="0">
              <a:lnSpc>
                <a:spcPct val="100000"/>
              </a:lnSpc>
              <a:spcBef>
                <a:spcPts val="20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2pPr>
            <a:lvl3pPr marL="685800" marR="0" lvl="2" indent="0" algn="ctr" rtl="0">
              <a:lnSpc>
                <a:spcPct val="100000"/>
              </a:lnSpc>
              <a:spcBef>
                <a:spcPts val="50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3pPr>
            <a:lvl4pPr marL="1028700" marR="0" lvl="3" indent="0" algn="ctr" rtl="0">
              <a:lnSpc>
                <a:spcPct val="100000"/>
              </a:lnSpc>
              <a:spcBef>
                <a:spcPts val="500"/>
              </a:spcBef>
              <a:spcAft>
                <a:spcPts val="0"/>
              </a:spcAft>
              <a:buClr>
                <a:schemeClr val="dk1"/>
              </a:buClr>
              <a:buSzPts val="1100"/>
              <a:buFont typeface="Arial"/>
              <a:buNone/>
              <a:defRPr sz="1100" b="1" i="0" u="none" strike="noStrike" cap="none">
                <a:solidFill>
                  <a:schemeClr val="dk1"/>
                </a:solidFill>
                <a:latin typeface="Arial"/>
                <a:ea typeface="Arial"/>
                <a:cs typeface="Arial"/>
                <a:sym typeface="Arial"/>
              </a:defRPr>
            </a:lvl4pPr>
            <a:lvl5pPr marL="1371600" marR="0" lvl="4"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5pPr>
            <a:lvl6pPr marL="1714500" marR="0" lvl="5" indent="0" algn="ctr" rtl="0">
              <a:lnSpc>
                <a:spcPct val="100000"/>
              </a:lnSpc>
              <a:spcBef>
                <a:spcPts val="5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6pPr>
            <a:lvl7pPr marL="2057400" marR="0" lvl="6"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7pPr>
            <a:lvl8pPr marL="2400300" marR="0" lvl="7"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8pPr>
            <a:lvl9pPr marL="2743200" marR="0" lvl="8" indent="0" algn="ctr" rtl="0">
              <a:lnSpc>
                <a:spcPct val="100000"/>
              </a:lnSpc>
              <a:spcBef>
                <a:spcPts val="300"/>
              </a:spcBef>
              <a:spcAft>
                <a:spcPts val="0"/>
              </a:spcAft>
              <a:buClr>
                <a:schemeClr val="dk1"/>
              </a:buClr>
              <a:buSzPts val="1500"/>
              <a:buFont typeface="Arial"/>
              <a:buNone/>
              <a:defRPr sz="1500" b="0" i="0" u="none" strike="noStrike" cap="none">
                <a:solidFill>
                  <a:schemeClr val="dk1"/>
                </a:solidFill>
                <a:latin typeface="Arial"/>
                <a:ea typeface="Arial"/>
                <a:cs typeface="Arial"/>
                <a:sym typeface="Arial"/>
              </a:defRPr>
            </a:lvl9pPr>
          </a:lstStyle>
          <a:p>
            <a:endParaRPr/>
          </a:p>
        </p:txBody>
      </p:sp>
      <p:sp>
        <p:nvSpPr>
          <p:cNvPr id="1047" name="Google Shape;1047;p152"/>
          <p:cNvSpPr txBox="1">
            <a:spLocks noGrp="1"/>
          </p:cNvSpPr>
          <p:nvPr>
            <p:ph type="body" idx="2"/>
          </p:nvPr>
        </p:nvSpPr>
        <p:spPr>
          <a:xfrm>
            <a:off x="1063225" y="2639422"/>
            <a:ext cx="2780700" cy="212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90000"/>
              </a:lnSpc>
              <a:spcBef>
                <a:spcPts val="0"/>
              </a:spcBef>
              <a:spcAft>
                <a:spcPts val="0"/>
              </a:spcAft>
              <a:buClr>
                <a:schemeClr val="dk1"/>
              </a:buClr>
              <a:buSzPts val="1100"/>
              <a:buFont typeface="Arial"/>
              <a:buNone/>
              <a:defRPr sz="1100" b="0" i="0" u="none" strike="noStrike" cap="none">
                <a:solidFill>
                  <a:schemeClr val="dk1"/>
                </a:solidFill>
                <a:latin typeface="Arial"/>
                <a:ea typeface="Arial"/>
                <a:cs typeface="Arial"/>
                <a:sym typeface="Arial"/>
              </a:defRPr>
            </a:lvl1pPr>
            <a:lvl2pPr marL="914400" marR="0" lvl="1" indent="-311150" algn="ctr" rtl="0">
              <a:lnSpc>
                <a:spcPct val="100000"/>
              </a:lnSpc>
              <a:spcBef>
                <a:spcPts val="200"/>
              </a:spcBef>
              <a:spcAft>
                <a:spcPts val="0"/>
              </a:spcAft>
              <a:buClr>
                <a:schemeClr val="dk1"/>
              </a:buClr>
              <a:buSzPts val="1300"/>
              <a:buFont typeface="Arial"/>
              <a:buChar char="•"/>
              <a:defRPr sz="1300" b="0" i="0" u="none" strike="noStrike" cap="none">
                <a:solidFill>
                  <a:schemeClr val="dk1"/>
                </a:solidFill>
                <a:latin typeface="Arial"/>
                <a:ea typeface="Arial"/>
                <a:cs typeface="Arial"/>
                <a:sym typeface="Arial"/>
              </a:defRPr>
            </a:lvl2pPr>
            <a:lvl3pPr marL="1371600" marR="0" lvl="2" indent="-298450" algn="ctr" rtl="0">
              <a:lnSpc>
                <a:spcPct val="100000"/>
              </a:lnSpc>
              <a:spcBef>
                <a:spcPts val="5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3pPr>
            <a:lvl4pPr marL="1828800" marR="0" lvl="3" indent="-292100" algn="ctr" rtl="0">
              <a:lnSpc>
                <a:spcPct val="100000"/>
              </a:lnSpc>
              <a:spcBef>
                <a:spcPts val="500"/>
              </a:spcBef>
              <a:spcAft>
                <a:spcPts val="0"/>
              </a:spcAft>
              <a:buClr>
                <a:schemeClr val="dk1"/>
              </a:buClr>
              <a:buSzPts val="1000"/>
              <a:buFont typeface="Arial"/>
              <a:buChar char="•"/>
              <a:defRPr sz="10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000"/>
              <a:buFont typeface="Arial"/>
              <a:buNone/>
              <a:defRPr sz="1400" b="0" i="0" u="none" strike="noStrike" cap="none">
                <a:solidFill>
                  <a:schemeClr val="dk1"/>
                </a:solidFill>
                <a:latin typeface="Arial"/>
                <a:ea typeface="Arial"/>
                <a:cs typeface="Arial"/>
                <a:sym typeface="Arial"/>
              </a:defRPr>
            </a:lvl5pPr>
            <a:lvl6pPr marL="2743200" marR="0" lvl="5" indent="-317500" algn="ctr" rtl="0">
              <a:lnSpc>
                <a:spcPct val="100000"/>
              </a:lnSpc>
              <a:spcBef>
                <a:spcPts val="5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ctr" rtl="0">
              <a:lnSpc>
                <a:spcPct val="100000"/>
              </a:lnSpc>
              <a:spcBef>
                <a:spcPts val="3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1048"/>
        <p:cNvGrpSpPr/>
        <p:nvPr/>
      </p:nvGrpSpPr>
      <p:grpSpPr>
        <a:xfrm>
          <a:off x="0" y="0"/>
          <a:ext cx="0" cy="0"/>
          <a:chOff x="0" y="0"/>
          <a:chExt cx="0" cy="0"/>
        </a:xfrm>
      </p:grpSpPr>
      <p:pic>
        <p:nvPicPr>
          <p:cNvPr id="1049" name="Google Shape;1049;p153"/>
          <p:cNvPicPr preferRelativeResize="0"/>
          <p:nvPr/>
        </p:nvPicPr>
        <p:blipFill rotWithShape="1">
          <a:blip r:embed="rId2">
            <a:alphaModFix/>
          </a:blip>
          <a:srcRect/>
          <a:stretch/>
        </p:blipFill>
        <p:spPr>
          <a:xfrm>
            <a:off x="3" y="2457"/>
            <a:ext cx="9141610" cy="5142155"/>
          </a:xfrm>
          <a:prstGeom prst="rect">
            <a:avLst/>
          </a:prstGeom>
          <a:noFill/>
          <a:ln>
            <a:noFill/>
          </a:ln>
        </p:spPr>
      </p:pic>
      <p:sp>
        <p:nvSpPr>
          <p:cNvPr id="1050" name="Google Shape;1050;p153"/>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1" name="Google Shape;1051;p153"/>
          <p:cNvSpPr txBox="1">
            <a:spLocks noGrp="1"/>
          </p:cNvSpPr>
          <p:nvPr>
            <p:ph type="body" idx="2"/>
          </p:nvPr>
        </p:nvSpPr>
        <p:spPr>
          <a:xfrm>
            <a:off x="2107354"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2" name="Google Shape;1052;p153"/>
          <p:cNvSpPr txBox="1">
            <a:spLocks noGrp="1"/>
          </p:cNvSpPr>
          <p:nvPr>
            <p:ph type="body" idx="3"/>
          </p:nvPr>
        </p:nvSpPr>
        <p:spPr>
          <a:xfrm>
            <a:off x="3845240" y="2709319"/>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3" name="Google Shape;1053;p153"/>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4" name="Google Shape;1054;p153"/>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5" name="Google Shape;1055;p153"/>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6" name="Google Shape;1056;p153"/>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7" name="Google Shape;1057;p153"/>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58" name="Google Shape;1058;p153"/>
          <p:cNvSpPr txBox="1">
            <a:spLocks noGrp="1"/>
          </p:cNvSpPr>
          <p:nvPr>
            <p:ph type="body" idx="9"/>
          </p:nvPr>
        </p:nvSpPr>
        <p:spPr>
          <a:xfrm>
            <a:off x="369356"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300"/>
              <a:buFont typeface="Arial"/>
              <a:buNone/>
              <a:defRPr sz="13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600"/>
              <a:buFont typeface="Arial"/>
              <a:buNone/>
              <a:defRPr sz="16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59" name="Google Shape;1059;p153"/>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60" name="Google Shape;1060;p153"/>
          <p:cNvSpPr txBox="1">
            <a:spLocks noGrp="1"/>
          </p:cNvSpPr>
          <p:nvPr>
            <p:ph type="body" idx="13"/>
          </p:nvPr>
        </p:nvSpPr>
        <p:spPr>
          <a:xfrm>
            <a:off x="5581337" y="2709319"/>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1" name="Google Shape;1061;p153"/>
          <p:cNvSpPr txBox="1">
            <a:spLocks noGrp="1"/>
          </p:cNvSpPr>
          <p:nvPr>
            <p:ph type="body" idx="14"/>
          </p:nvPr>
        </p:nvSpPr>
        <p:spPr>
          <a:xfrm>
            <a:off x="7319222" y="2709319"/>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1100"/>
              <a:buFont typeface="Arial"/>
              <a:buNone/>
              <a:defRPr sz="11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1100"/>
              <a:buFont typeface="Arial"/>
              <a:buNone/>
              <a:defRPr sz="1100" b="0" i="0" u="none" strike="noStrike" cap="none">
                <a:solidFill>
                  <a:schemeClr val="dk2"/>
                </a:solidFill>
                <a:latin typeface="Arial"/>
                <a:ea typeface="Arial"/>
                <a:cs typeface="Arial"/>
                <a:sym typeface="Arial"/>
              </a:defRPr>
            </a:lvl2pPr>
            <a:lvl3pPr marL="1371600" marR="0" lvl="2" indent="-311150" algn="l" rtl="0">
              <a:lnSpc>
                <a:spcPct val="100000"/>
              </a:lnSpc>
              <a:spcBef>
                <a:spcPts val="500"/>
              </a:spcBef>
              <a:spcAft>
                <a:spcPts val="0"/>
              </a:spcAft>
              <a:buClr>
                <a:schemeClr val="lt2"/>
              </a:buClr>
              <a:buSzPts val="1300"/>
              <a:buFont typeface="Arial"/>
              <a:buChar char="•"/>
              <a:defRPr sz="1300" b="0" i="0" u="none" strike="noStrike" cap="none">
                <a:solidFill>
                  <a:schemeClr val="lt1"/>
                </a:solidFill>
                <a:latin typeface="Arial"/>
                <a:ea typeface="Arial"/>
                <a:cs typeface="Arial"/>
                <a:sym typeface="Arial"/>
              </a:defRPr>
            </a:lvl3pPr>
            <a:lvl4pPr marL="1828800" marR="0" lvl="3" indent="-311150" algn="l" rtl="0">
              <a:lnSpc>
                <a:spcPct val="100000"/>
              </a:lnSpc>
              <a:spcBef>
                <a:spcPts val="500"/>
              </a:spcBef>
              <a:spcAft>
                <a:spcPts val="0"/>
              </a:spcAft>
              <a:buClr>
                <a:schemeClr val="lt2"/>
              </a:buClr>
              <a:buSzPts val="1300"/>
              <a:buFont typeface="Arial"/>
              <a:buChar char="•"/>
              <a:defRPr sz="13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300"/>
              <a:buFont typeface="Arial"/>
              <a:buNone/>
              <a:defRPr sz="1700" b="0" i="0" u="none" strike="noStrike" cap="none">
                <a:solidFill>
                  <a:schemeClr val="accent2"/>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2" name="Google Shape;1062;p153"/>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3" name="Google Shape;1063;p153"/>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200"/>
              <a:buFont typeface="Arial"/>
              <a:buNone/>
              <a:defRPr sz="1200" b="1" i="0" u="none" strike="noStrike" cap="none">
                <a:solidFill>
                  <a:schemeClr val="accent2"/>
                </a:solidFill>
                <a:latin typeface="Arial"/>
                <a:ea typeface="Arial"/>
                <a:cs typeface="Arial"/>
                <a:sym typeface="Arial"/>
              </a:defRPr>
            </a:lvl1pPr>
            <a:lvl2pPr marL="914400" marR="0" lvl="1" indent="-336550" algn="l" rtl="0">
              <a:lnSpc>
                <a:spcPct val="100000"/>
              </a:lnSpc>
              <a:spcBef>
                <a:spcPts val="200"/>
              </a:spcBef>
              <a:spcAft>
                <a:spcPts val="0"/>
              </a:spcAft>
              <a:buClr>
                <a:schemeClr val="lt1"/>
              </a:buClr>
              <a:buSzPts val="1700"/>
              <a:buFont typeface="Arial"/>
              <a:buChar char="•"/>
              <a:defRPr sz="1700" b="0" i="0" u="none" strike="noStrike" cap="none">
                <a:solidFill>
                  <a:schemeClr val="lt1"/>
                </a:solidFill>
                <a:latin typeface="Arial"/>
                <a:ea typeface="Arial"/>
                <a:cs typeface="Arial"/>
                <a:sym typeface="Arial"/>
              </a:defRPr>
            </a:lvl2pPr>
            <a:lvl3pPr marL="1371600" marR="0" lvl="2" indent="-323850" algn="l" rtl="0">
              <a:lnSpc>
                <a:spcPct val="100000"/>
              </a:lnSpc>
              <a:spcBef>
                <a:spcPts val="5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3pPr>
            <a:lvl4pPr marL="1828800" marR="0" lvl="3" indent="-317500" algn="l" rtl="0">
              <a:lnSpc>
                <a:spcPct val="100000"/>
              </a:lnSpc>
              <a:spcBef>
                <a:spcPts val="500"/>
              </a:spcBef>
              <a:spcAft>
                <a:spcPts val="0"/>
              </a:spcAft>
              <a:buClr>
                <a:schemeClr val="lt1"/>
              </a:buClr>
              <a:buSzPts val="1400"/>
              <a:buFont typeface="Arial"/>
              <a:buChar char="•"/>
              <a:defRPr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200"/>
              <a:buFont typeface="Arial"/>
              <a:buNone/>
              <a:defRPr b="0" i="0" u="none" strike="noStrike" cap="none">
                <a:solidFill>
                  <a:schemeClr val="lt1"/>
                </a:solidFill>
                <a:latin typeface="Arial"/>
                <a:ea typeface="Arial"/>
                <a:cs typeface="Arial"/>
                <a:sym typeface="Arial"/>
              </a:defRPr>
            </a:lvl5pPr>
            <a:lvl6pPr marL="2743200" marR="0" lvl="5" indent="-336550" algn="l" rtl="0">
              <a:lnSpc>
                <a:spcPct val="100000"/>
              </a:lnSpc>
              <a:spcBef>
                <a:spcPts val="5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6pPr>
            <a:lvl7pPr marL="3200400" marR="0" lvl="6"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7pPr>
            <a:lvl8pPr marL="3657600" marR="0" lvl="7"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8pPr>
            <a:lvl9pPr marL="4114800" marR="0" lvl="8" indent="-336550" algn="l" rtl="0">
              <a:lnSpc>
                <a:spcPct val="100000"/>
              </a:lnSpc>
              <a:spcBef>
                <a:spcPts val="300"/>
              </a:spcBef>
              <a:spcAft>
                <a:spcPts val="0"/>
              </a:spcAft>
              <a:buClr>
                <a:schemeClr val="dk1"/>
              </a:buClr>
              <a:buSzPts val="1700"/>
              <a:buFont typeface="Arial"/>
              <a:buChar char="•"/>
              <a:defRPr sz="1700" b="0" i="0" u="none" strike="noStrike" cap="none">
                <a:solidFill>
                  <a:schemeClr val="dk1"/>
                </a:solidFill>
                <a:latin typeface="Arial"/>
                <a:ea typeface="Arial"/>
                <a:cs typeface="Arial"/>
                <a:sym typeface="Arial"/>
              </a:defRPr>
            </a:lvl9pPr>
          </a:lstStyle>
          <a:p>
            <a:endParaRPr/>
          </a:p>
        </p:txBody>
      </p:sp>
      <p:sp>
        <p:nvSpPr>
          <p:cNvPr id="1064" name="Google Shape;1064;p153"/>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65" name="Google Shape;1065;p153"/>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66" name="Google Shape;1066;p15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T4 - Four Column">
  <p:cSld name="T3 - Basic Column - 4_1">
    <p:bg>
      <p:bgPr>
        <a:solidFill>
          <a:schemeClr val="lt1"/>
        </a:solidFill>
        <a:effectLst/>
      </p:bgPr>
    </p:bg>
    <p:spTree>
      <p:nvGrpSpPr>
        <p:cNvPr id="1" name="Shape 1067"/>
        <p:cNvGrpSpPr/>
        <p:nvPr/>
      </p:nvGrpSpPr>
      <p:grpSpPr>
        <a:xfrm>
          <a:off x="0" y="0"/>
          <a:ext cx="0" cy="0"/>
          <a:chOff x="0" y="0"/>
          <a:chExt cx="0" cy="0"/>
        </a:xfrm>
      </p:grpSpPr>
      <p:sp>
        <p:nvSpPr>
          <p:cNvPr id="1068" name="Google Shape;1068;p154"/>
          <p:cNvSpPr txBox="1">
            <a:spLocks noGrp="1"/>
          </p:cNvSpPr>
          <p:nvPr>
            <p:ph type="body" idx="1"/>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69" name="Google Shape;1069;p15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70" name="Google Shape;1070;p154"/>
          <p:cNvSpPr txBox="1">
            <a:spLocks noGrp="1"/>
          </p:cNvSpPr>
          <p:nvPr>
            <p:ph type="body" idx="2"/>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1" name="Google Shape;1071;p154"/>
          <p:cNvSpPr txBox="1">
            <a:spLocks noGrp="1"/>
          </p:cNvSpPr>
          <p:nvPr>
            <p:ph type="body" idx="3"/>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2" name="Google Shape;1072;p154"/>
          <p:cNvSpPr txBox="1">
            <a:spLocks noGrp="1"/>
          </p:cNvSpPr>
          <p:nvPr>
            <p:ph type="body" idx="4"/>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3" name="Google Shape;1073;p154"/>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bg>
      <p:bgPr>
        <a:solidFill>
          <a:schemeClr val="lt1"/>
        </a:solidFill>
        <a:effectLst/>
      </p:bgPr>
    </p:bg>
    <p:spTree>
      <p:nvGrpSpPr>
        <p:cNvPr id="1" name="Shape 1074"/>
        <p:cNvGrpSpPr/>
        <p:nvPr/>
      </p:nvGrpSpPr>
      <p:grpSpPr>
        <a:xfrm>
          <a:off x="0" y="0"/>
          <a:ext cx="0" cy="0"/>
          <a:chOff x="0" y="0"/>
          <a:chExt cx="0" cy="0"/>
        </a:xfrm>
      </p:grpSpPr>
      <p:sp>
        <p:nvSpPr>
          <p:cNvPr id="1075" name="Google Shape;1075;p155"/>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076" name="Google Shape;1076;p155"/>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77" name="Google Shape;1077;p155"/>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078" name="Google Shape;1078;p155"/>
          <p:cNvSpPr txBox="1">
            <a:spLocks noGrp="1"/>
          </p:cNvSpPr>
          <p:nvPr>
            <p:ph type="body" idx="1"/>
          </p:nvPr>
        </p:nvSpPr>
        <p:spPr>
          <a:xfrm>
            <a:off x="1866955" y="0"/>
            <a:ext cx="6404400" cy="18123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500"/>
              <a:buFont typeface="Arial"/>
              <a:buNone/>
              <a:defRPr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79" name="Google Shape;1079;p155"/>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80" name="Google Shape;1080;p155"/>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1" name="Google Shape;1081;p155"/>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82" name="Google Shape;1082;p155"/>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3" name="Google Shape;1083;p155"/>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4" name="Google Shape;1084;p155"/>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5" name="Google Shape;1085;p155"/>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6" name="Google Shape;1086;p155"/>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87" name="Google Shape;1087;p155"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1088"/>
        <p:cNvGrpSpPr/>
        <p:nvPr/>
      </p:nvGrpSpPr>
      <p:grpSpPr>
        <a:xfrm>
          <a:off x="0" y="0"/>
          <a:ext cx="0" cy="0"/>
          <a:chOff x="0" y="0"/>
          <a:chExt cx="0" cy="0"/>
        </a:xfrm>
      </p:grpSpPr>
      <p:sp>
        <p:nvSpPr>
          <p:cNvPr id="1089" name="Google Shape;1089;p156"/>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090" name="Google Shape;1090;p15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91" name="Google Shape;1091;p15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092" name="Google Shape;1092;p15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3" name="Google Shape;1093;p15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94" name="Google Shape;1094;p156"/>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5" name="Google Shape;1095;p156"/>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6" name="Google Shape;1096;p156"/>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7" name="Google Shape;1097;p156"/>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8" name="Google Shape;1098;p15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099" name="Google Shape;1099;p15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00" name="Google Shape;1100;p15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1101"/>
        <p:cNvGrpSpPr/>
        <p:nvPr/>
      </p:nvGrpSpPr>
      <p:grpSpPr>
        <a:xfrm>
          <a:off x="0" y="0"/>
          <a:ext cx="0" cy="0"/>
          <a:chOff x="0" y="0"/>
          <a:chExt cx="0" cy="0"/>
        </a:xfrm>
      </p:grpSpPr>
      <p:sp>
        <p:nvSpPr>
          <p:cNvPr id="1102" name="Google Shape;1102;p157"/>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103" name="Google Shape;1103;p15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104" name="Google Shape;1104;p15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105" name="Google Shape;1105;p157"/>
          <p:cNvSpPr txBox="1">
            <a:spLocks noGrp="1"/>
          </p:cNvSpPr>
          <p:nvPr>
            <p:ph type="title"/>
          </p:nvPr>
        </p:nvSpPr>
        <p:spPr>
          <a:xfrm>
            <a:off x="1329665" y="-6806"/>
            <a:ext cx="78180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06" name="Google Shape;1106;p157"/>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7" name="Google Shape;1107;p157"/>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8" name="Google Shape;1108;p157"/>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09" name="Google Shape;1109;p157"/>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0" name="Google Shape;1110;p15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111" name="Google Shape;1111;p15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2" name="Google Shape;1112;p157"/>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13" name="Google Shape;1113;p157"/>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14" name="Google Shape;1114;p15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O2 - Path - Mountain Right">
  <p:cSld name="O2 - Path - Mountain Right">
    <p:spTree>
      <p:nvGrpSpPr>
        <p:cNvPr id="1" name="Shape 75"/>
        <p:cNvGrpSpPr/>
        <p:nvPr/>
      </p:nvGrpSpPr>
      <p:grpSpPr>
        <a:xfrm>
          <a:off x="0" y="0"/>
          <a:ext cx="0" cy="0"/>
          <a:chOff x="0" y="0"/>
          <a:chExt cx="0" cy="0"/>
        </a:xfrm>
      </p:grpSpPr>
      <p:pic>
        <p:nvPicPr>
          <p:cNvPr id="76" name="Google Shape;76;p13"/>
          <p:cNvPicPr preferRelativeResize="0"/>
          <p:nvPr/>
        </p:nvPicPr>
        <p:blipFill rotWithShape="1">
          <a:blip r:embed="rId2">
            <a:alphaModFix/>
          </a:blip>
          <a:srcRect/>
          <a:stretch/>
        </p:blipFill>
        <p:spPr>
          <a:xfrm>
            <a:off x="10728" y="14506"/>
            <a:ext cx="9142672" cy="5143526"/>
          </a:xfrm>
          <a:prstGeom prst="rect">
            <a:avLst/>
          </a:prstGeom>
          <a:noFill/>
          <a:ln>
            <a:noFill/>
          </a:ln>
        </p:spPr>
      </p:pic>
      <p:sp>
        <p:nvSpPr>
          <p:cNvPr id="77" name="Google Shape;77;p13"/>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78" name="Google Shape;78;p13"/>
          <p:cNvSpPr txBox="1">
            <a:spLocks noGrp="1"/>
          </p:cNvSpPr>
          <p:nvPr>
            <p:ph type="body" idx="1"/>
          </p:nvPr>
        </p:nvSpPr>
        <p:spPr>
          <a:xfrm>
            <a:off x="381119" y="1212219"/>
            <a:ext cx="8286600" cy="2866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79" name="Google Shape;79;p13"/>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0" name="Google Shape;80;p13" descr="Path-1.png"/>
          <p:cNvPicPr preferRelativeResize="0"/>
          <p:nvPr/>
        </p:nvPicPr>
        <p:blipFill rotWithShape="1">
          <a:blip r:embed="rId3">
            <a:alphaModFix/>
          </a:blip>
          <a:srcRect t="-3114"/>
          <a:stretch/>
        </p:blipFill>
        <p:spPr>
          <a:xfrm flipH="1">
            <a:off x="5379764" y="4720442"/>
            <a:ext cx="1180229" cy="421086"/>
          </a:xfrm>
          <a:prstGeom prst="rect">
            <a:avLst/>
          </a:prstGeom>
          <a:noFill/>
          <a:ln>
            <a:noFill/>
          </a:ln>
        </p:spPr>
      </p:pic>
      <p:pic>
        <p:nvPicPr>
          <p:cNvPr id="81" name="Google Shape;81;p13"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1115"/>
        <p:cNvGrpSpPr/>
        <p:nvPr/>
      </p:nvGrpSpPr>
      <p:grpSpPr>
        <a:xfrm>
          <a:off x="0" y="0"/>
          <a:ext cx="0" cy="0"/>
          <a:chOff x="0" y="0"/>
          <a:chExt cx="0" cy="0"/>
        </a:xfrm>
      </p:grpSpPr>
      <p:sp>
        <p:nvSpPr>
          <p:cNvPr id="1116" name="Google Shape;1116;p15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117" name="Google Shape;1117;p15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118" name="Google Shape;1118;p15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119" name="Google Shape;1119;p15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120" name="Google Shape;1120;p158"/>
          <p:cNvGrpSpPr/>
          <p:nvPr/>
        </p:nvGrpSpPr>
        <p:grpSpPr>
          <a:xfrm>
            <a:off x="376433" y="-3469834"/>
            <a:ext cx="8391408" cy="12891345"/>
            <a:chOff x="501778" y="-4626445"/>
            <a:chExt cx="11185561" cy="17188459"/>
          </a:xfrm>
        </p:grpSpPr>
        <p:cxnSp>
          <p:nvCxnSpPr>
            <p:cNvPr id="1121" name="Google Shape;1121;p15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122" name="Google Shape;1122;p15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123" name="Google Shape;1123;p15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124" name="Google Shape;1124;p15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125" name="Google Shape;1125;p15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6" name="Google Shape;1126;p15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7" name="Google Shape;1127;p15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128" name="Google Shape;1128;p15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129" name="Google Shape;1129;p15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130" name="Google Shape;1130;p15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131" name="Google Shape;1131;p15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132" name="Google Shape;1132;p158"/>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141"/>
        <p:cNvGrpSpPr/>
        <p:nvPr/>
      </p:nvGrpSpPr>
      <p:grpSpPr>
        <a:xfrm>
          <a:off x="0" y="0"/>
          <a:ext cx="0" cy="0"/>
          <a:chOff x="0" y="0"/>
          <a:chExt cx="0" cy="0"/>
        </a:xfrm>
      </p:grpSpPr>
      <p:sp>
        <p:nvSpPr>
          <p:cNvPr id="1142" name="Google Shape;1142;p16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43" name="Google Shape;1143;p160"/>
          <p:cNvSpPr txBox="1">
            <a:spLocks noGrp="1"/>
          </p:cNvSpPr>
          <p:nvPr>
            <p:ph type="body" idx="1"/>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4" name="Google Shape;1144;p160"/>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5" name="Google Shape;1145;p160"/>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matchingName="X - Corporate Presentation Cover">
  <p:cSld name="X - Corporate Presentation Cover">
    <p:bg>
      <p:bgPr>
        <a:solidFill>
          <a:srgbClr val="178BD1"/>
        </a:solidFill>
        <a:effectLst/>
      </p:bgPr>
    </p:bg>
    <p:spTree>
      <p:nvGrpSpPr>
        <p:cNvPr id="1" name="Shape 1146"/>
        <p:cNvGrpSpPr/>
        <p:nvPr/>
      </p:nvGrpSpPr>
      <p:grpSpPr>
        <a:xfrm>
          <a:off x="0" y="0"/>
          <a:ext cx="0" cy="0"/>
          <a:chOff x="0" y="0"/>
          <a:chExt cx="0" cy="0"/>
        </a:xfrm>
      </p:grpSpPr>
      <p:pic>
        <p:nvPicPr>
          <p:cNvPr id="1147" name="Google Shape;1147;p161"/>
          <p:cNvPicPr preferRelativeResize="0"/>
          <p:nvPr/>
        </p:nvPicPr>
        <p:blipFill rotWithShape="1">
          <a:blip r:embed="rId2">
            <a:alphaModFix/>
          </a:blip>
          <a:srcRect l="9"/>
          <a:stretch/>
        </p:blipFill>
        <p:spPr>
          <a:xfrm>
            <a:off x="-10446" y="-10556"/>
            <a:ext cx="9179030" cy="5163950"/>
          </a:xfrm>
          <a:prstGeom prst="rect">
            <a:avLst/>
          </a:prstGeom>
          <a:noFill/>
          <a:ln>
            <a:noFill/>
          </a:ln>
        </p:spPr>
      </p:pic>
      <p:sp>
        <p:nvSpPr>
          <p:cNvPr id="1148" name="Google Shape;1148;p161"/>
          <p:cNvSpPr txBox="1">
            <a:spLocks noGrp="1"/>
          </p:cNvSpPr>
          <p:nvPr>
            <p:ph type="ctrTitle"/>
          </p:nvPr>
        </p:nvSpPr>
        <p:spPr>
          <a:xfrm>
            <a:off x="788161" y="1707106"/>
            <a:ext cx="28536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Clr>
                <a:schemeClr val="accent1"/>
              </a:buClr>
              <a:buSzPts val="1100"/>
              <a:buFont typeface="Arial"/>
              <a:buNone/>
              <a:defRPr sz="30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49" name="Google Shape;1149;p161"/>
          <p:cNvSpPr txBox="1">
            <a:spLocks noGrp="1"/>
          </p:cNvSpPr>
          <p:nvPr>
            <p:ph type="subTitle" idx="1"/>
          </p:nvPr>
        </p:nvSpPr>
        <p:spPr>
          <a:xfrm>
            <a:off x="971313" y="2640906"/>
            <a:ext cx="2487300" cy="357600"/>
          </a:xfrm>
          <a:prstGeom prst="rect">
            <a:avLst/>
          </a:prstGeom>
          <a:noFill/>
          <a:ln>
            <a:noFill/>
          </a:ln>
        </p:spPr>
        <p:txBody>
          <a:bodyPr spcFirstLastPara="1" wrap="square" lIns="68575" tIns="68575" rIns="68575" bIns="68575" anchor="t" anchorCtr="0">
            <a:noAutofit/>
          </a:bodyPr>
          <a:lstStyle>
            <a:lvl1pPr marL="0" marR="0" lvl="0" indent="0" algn="ctr" rtl="0">
              <a:lnSpc>
                <a:spcPct val="100000"/>
              </a:lnSpc>
              <a:spcBef>
                <a:spcPts val="800"/>
              </a:spcBef>
              <a:spcAft>
                <a:spcPts val="0"/>
              </a:spcAft>
              <a:buClr>
                <a:srgbClr val="7F7F7F"/>
              </a:buClr>
              <a:buSzPts val="1500"/>
              <a:buFont typeface="Arial"/>
              <a:buNone/>
              <a:defRPr sz="1500" b="0" i="0" u="none" strike="noStrike" cap="none">
                <a:solidFill>
                  <a:schemeClr val="accen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0" name="Google Shape;1150;p161"/>
          <p:cNvSpPr txBox="1">
            <a:spLocks noGrp="1"/>
          </p:cNvSpPr>
          <p:nvPr>
            <p:ph type="body" idx="2"/>
          </p:nvPr>
        </p:nvSpPr>
        <p:spPr>
          <a:xfrm>
            <a:off x="971313" y="3468287"/>
            <a:ext cx="2487300" cy="176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0"/>
              </a:spcBef>
              <a:spcAft>
                <a:spcPts val="0"/>
              </a:spcAft>
              <a:buClr>
                <a:srgbClr val="7F7F7F"/>
              </a:buClr>
              <a:buSzPts val="1200"/>
              <a:buFont typeface="Arial"/>
              <a:buNone/>
              <a:defRPr sz="1200" b="0" i="0" u="none" strike="noStrike" cap="none">
                <a:solidFill>
                  <a:schemeClr val="accen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1" name="Google Shape;1151;p161"/>
          <p:cNvSpPr txBox="1">
            <a:spLocks noGrp="1"/>
          </p:cNvSpPr>
          <p:nvPr>
            <p:ph type="body" idx="3"/>
          </p:nvPr>
        </p:nvSpPr>
        <p:spPr>
          <a:xfrm>
            <a:off x="971313" y="3285671"/>
            <a:ext cx="2487300" cy="153600"/>
          </a:xfrm>
          <a:prstGeom prst="rect">
            <a:avLst/>
          </a:prstGeom>
          <a:noFill/>
          <a:ln>
            <a:noFill/>
          </a:ln>
        </p:spPr>
        <p:txBody>
          <a:bodyPr spcFirstLastPara="1" wrap="square" lIns="68575" tIns="68575" rIns="68575" bIns="68575" anchor="t" anchorCtr="0">
            <a:noAutofit/>
          </a:bodyPr>
          <a:lstStyle>
            <a:lvl1pPr marL="457200" marR="0" lvl="0" indent="-304800" algn="ctr" rtl="0">
              <a:lnSpc>
                <a:spcPct val="95000"/>
              </a:lnSpc>
              <a:spcBef>
                <a:spcPts val="0"/>
              </a:spcBef>
              <a:spcAft>
                <a:spcPts val="0"/>
              </a:spcAft>
              <a:buClr>
                <a:srgbClr val="7F7F7F"/>
              </a:buClr>
              <a:buSzPts val="1200"/>
              <a:buFont typeface="Arial"/>
              <a:buChar char="​"/>
              <a:defRPr sz="1200" b="0" i="0" u="none" strike="noStrike" cap="none">
                <a:solidFill>
                  <a:schemeClr val="accen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1152"/>
        <p:cNvGrpSpPr/>
        <p:nvPr/>
      </p:nvGrpSpPr>
      <p:grpSpPr>
        <a:xfrm>
          <a:off x="0" y="0"/>
          <a:ext cx="0" cy="0"/>
          <a:chOff x="0" y="0"/>
          <a:chExt cx="0" cy="0"/>
        </a:xfrm>
      </p:grpSpPr>
      <p:sp>
        <p:nvSpPr>
          <p:cNvPr id="1153" name="Google Shape;1153;p16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54" name="Google Shape;1154;p162"/>
          <p:cNvSpPr txBox="1">
            <a:spLocks noGrp="1"/>
          </p:cNvSpPr>
          <p:nvPr>
            <p:ph type="body" idx="1"/>
          </p:nvPr>
        </p:nvSpPr>
        <p:spPr>
          <a:xfrm>
            <a:off x="377134" y="729052"/>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155" name="Google Shape;1155;p16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H - Low Forest - Mountain Left">
  <p:cSld name="H - Low Forest - Mountain Left">
    <p:spTree>
      <p:nvGrpSpPr>
        <p:cNvPr id="1" name="Shape 1156"/>
        <p:cNvGrpSpPr/>
        <p:nvPr/>
      </p:nvGrpSpPr>
      <p:grpSpPr>
        <a:xfrm>
          <a:off x="0" y="0"/>
          <a:ext cx="0" cy="0"/>
          <a:chOff x="0" y="0"/>
          <a:chExt cx="0" cy="0"/>
        </a:xfrm>
      </p:grpSpPr>
      <p:pic>
        <p:nvPicPr>
          <p:cNvPr id="1157" name="Google Shape;1157;p16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58" name="Google Shape;1158;p16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59" name="Google Shape;1159;p163"/>
          <p:cNvSpPr txBox="1">
            <a:spLocks noGrp="1"/>
          </p:cNvSpPr>
          <p:nvPr>
            <p:ph type="body" idx="1"/>
          </p:nvPr>
        </p:nvSpPr>
        <p:spPr>
          <a:xfrm>
            <a:off x="381120" y="1212219"/>
            <a:ext cx="82866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60" name="Google Shape;1160;p163"/>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61" name="Google Shape;1161;p16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I - Medium Forest - Mountain Right">
  <p:cSld name="I - Medium Forest - Mountain Right">
    <p:spTree>
      <p:nvGrpSpPr>
        <p:cNvPr id="1" name="Shape 1162"/>
        <p:cNvGrpSpPr/>
        <p:nvPr/>
      </p:nvGrpSpPr>
      <p:grpSpPr>
        <a:xfrm>
          <a:off x="0" y="0"/>
          <a:ext cx="0" cy="0"/>
          <a:chOff x="0" y="0"/>
          <a:chExt cx="0" cy="0"/>
        </a:xfrm>
      </p:grpSpPr>
      <p:pic>
        <p:nvPicPr>
          <p:cNvPr id="1163" name="Google Shape;1163;p164"/>
          <p:cNvPicPr preferRelativeResize="0"/>
          <p:nvPr/>
        </p:nvPicPr>
        <p:blipFill rotWithShape="1">
          <a:blip r:embed="rId2">
            <a:alphaModFix/>
          </a:blip>
          <a:srcRect/>
          <a:stretch/>
        </p:blipFill>
        <p:spPr>
          <a:xfrm>
            <a:off x="-5589" y="11681"/>
            <a:ext cx="9158981" cy="5143500"/>
          </a:xfrm>
          <a:prstGeom prst="rect">
            <a:avLst/>
          </a:prstGeom>
          <a:noFill/>
          <a:ln>
            <a:noFill/>
          </a:ln>
        </p:spPr>
      </p:pic>
      <p:sp>
        <p:nvSpPr>
          <p:cNvPr id="1164" name="Google Shape;1164;p16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65" name="Google Shape;1165;p164"/>
          <p:cNvSpPr txBox="1">
            <a:spLocks noGrp="1"/>
          </p:cNvSpPr>
          <p:nvPr>
            <p:ph type="body" idx="1"/>
          </p:nvPr>
        </p:nvSpPr>
        <p:spPr>
          <a:xfrm>
            <a:off x="381119" y="1212218"/>
            <a:ext cx="7938600" cy="2364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66" name="Google Shape;1166;p164"/>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pic>
        <p:nvPicPr>
          <p:cNvPr id="1167" name="Google Shape;1167;p16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matchingName="Q - Quote or Big Idea">
  <p:cSld name="Q - Quote or Big Idea">
    <p:bg>
      <p:bgPr>
        <a:gradFill>
          <a:gsLst>
            <a:gs pos="0">
              <a:srgbClr val="309FFF"/>
            </a:gs>
            <a:gs pos="69000">
              <a:srgbClr val="4CC0D9"/>
            </a:gs>
            <a:gs pos="100000">
              <a:srgbClr val="68E2B3"/>
            </a:gs>
          </a:gsLst>
          <a:lin ang="5400012" scaled="0"/>
        </a:gradFill>
        <a:effectLst/>
      </p:bgPr>
    </p:bg>
    <p:spTree>
      <p:nvGrpSpPr>
        <p:cNvPr id="1" name="Shape 1168"/>
        <p:cNvGrpSpPr/>
        <p:nvPr/>
      </p:nvGrpSpPr>
      <p:grpSpPr>
        <a:xfrm>
          <a:off x="0" y="0"/>
          <a:ext cx="0" cy="0"/>
          <a:chOff x="0" y="0"/>
          <a:chExt cx="0" cy="0"/>
        </a:xfrm>
      </p:grpSpPr>
      <p:pic>
        <p:nvPicPr>
          <p:cNvPr id="1169" name="Google Shape;1169;p16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70" name="Google Shape;1170;p165"/>
          <p:cNvSpPr txBox="1">
            <a:spLocks noGrp="1"/>
          </p:cNvSpPr>
          <p:nvPr>
            <p:ph type="ctrTitle"/>
          </p:nvPr>
        </p:nvSpPr>
        <p:spPr>
          <a:xfrm>
            <a:off x="2063280" y="98857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7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71" name="Google Shape;1171;p165"/>
          <p:cNvSpPr txBox="1">
            <a:spLocks noGrp="1"/>
          </p:cNvSpPr>
          <p:nvPr>
            <p:ph type="body" idx="1"/>
          </p:nvPr>
        </p:nvSpPr>
        <p:spPr>
          <a:xfrm>
            <a:off x="2078628" y="16969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72" name="Google Shape;1172;p16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O5 - Path - Mountain Range">
  <p:cSld name="O5 - Path - Mountain Range">
    <p:spTree>
      <p:nvGrpSpPr>
        <p:cNvPr id="1" name="Shape 1173"/>
        <p:cNvGrpSpPr/>
        <p:nvPr/>
      </p:nvGrpSpPr>
      <p:grpSpPr>
        <a:xfrm>
          <a:off x="0" y="0"/>
          <a:ext cx="0" cy="0"/>
          <a:chOff x="0" y="0"/>
          <a:chExt cx="0" cy="0"/>
        </a:xfrm>
      </p:grpSpPr>
      <p:pic>
        <p:nvPicPr>
          <p:cNvPr id="1174" name="Google Shape;1174;p166"/>
          <p:cNvPicPr preferRelativeResize="0"/>
          <p:nvPr/>
        </p:nvPicPr>
        <p:blipFill rotWithShape="1">
          <a:blip r:embed="rId2">
            <a:alphaModFix/>
          </a:blip>
          <a:srcRect/>
          <a:stretch/>
        </p:blipFill>
        <p:spPr>
          <a:xfrm>
            <a:off x="-11553" y="6319"/>
            <a:ext cx="9158870" cy="5148787"/>
          </a:xfrm>
          <a:prstGeom prst="rect">
            <a:avLst/>
          </a:prstGeom>
          <a:noFill/>
          <a:ln>
            <a:noFill/>
          </a:ln>
        </p:spPr>
      </p:pic>
      <p:sp>
        <p:nvSpPr>
          <p:cNvPr id="1175" name="Google Shape;1175;p166"/>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76" name="Google Shape;1176;p166"/>
          <p:cNvSpPr txBox="1">
            <a:spLocks noGrp="1"/>
          </p:cNvSpPr>
          <p:nvPr>
            <p:ph type="body" idx="1"/>
          </p:nvPr>
        </p:nvSpPr>
        <p:spPr>
          <a:xfrm>
            <a:off x="383931"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77" name="Google Shape;1177;p166"/>
          <p:cNvSpPr txBox="1">
            <a:spLocks noGrp="1"/>
          </p:cNvSpPr>
          <p:nvPr>
            <p:ph type="body" idx="2"/>
          </p:nvPr>
        </p:nvSpPr>
        <p:spPr>
          <a:xfrm>
            <a:off x="377131" y="723705"/>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78" name="Google Shape;1178;p16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O4 - Path - Hill Left">
  <p:cSld name="O4 - Path - Hill Left">
    <p:spTree>
      <p:nvGrpSpPr>
        <p:cNvPr id="1" name="Shape 1179"/>
        <p:cNvGrpSpPr/>
        <p:nvPr/>
      </p:nvGrpSpPr>
      <p:grpSpPr>
        <a:xfrm>
          <a:off x="0" y="0"/>
          <a:ext cx="0" cy="0"/>
          <a:chOff x="0" y="0"/>
          <a:chExt cx="0" cy="0"/>
        </a:xfrm>
      </p:grpSpPr>
      <p:pic>
        <p:nvPicPr>
          <p:cNvPr id="1180" name="Google Shape;1180;p167"/>
          <p:cNvPicPr preferRelativeResize="0"/>
          <p:nvPr/>
        </p:nvPicPr>
        <p:blipFill rotWithShape="1">
          <a:blip r:embed="rId2">
            <a:alphaModFix/>
          </a:blip>
          <a:srcRect/>
          <a:stretch/>
        </p:blipFill>
        <p:spPr>
          <a:xfrm>
            <a:off x="-5589" y="6776"/>
            <a:ext cx="9147808" cy="5146415"/>
          </a:xfrm>
          <a:prstGeom prst="rect">
            <a:avLst/>
          </a:prstGeom>
          <a:noFill/>
          <a:ln>
            <a:noFill/>
          </a:ln>
        </p:spPr>
      </p:pic>
      <p:sp>
        <p:nvSpPr>
          <p:cNvPr id="1181" name="Google Shape;1181;p167"/>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82" name="Google Shape;1182;p167"/>
          <p:cNvSpPr txBox="1">
            <a:spLocks noGrp="1"/>
          </p:cNvSpPr>
          <p:nvPr>
            <p:ph type="body" idx="1"/>
          </p:nvPr>
        </p:nvSpPr>
        <p:spPr>
          <a:xfrm>
            <a:off x="379364"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83" name="Google Shape;1183;p167"/>
          <p:cNvSpPr txBox="1">
            <a:spLocks noGrp="1"/>
          </p:cNvSpPr>
          <p:nvPr>
            <p:ph type="body" idx="2"/>
          </p:nvPr>
        </p:nvSpPr>
        <p:spPr>
          <a:xfrm>
            <a:off x="378189"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84" name="Google Shape;1184;p16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R2 - Callout Slide">
  <p:cSld name="R2 - Callout Slide">
    <p:spTree>
      <p:nvGrpSpPr>
        <p:cNvPr id="1" name="Shape 1185"/>
        <p:cNvGrpSpPr/>
        <p:nvPr/>
      </p:nvGrpSpPr>
      <p:grpSpPr>
        <a:xfrm>
          <a:off x="0" y="0"/>
          <a:ext cx="0" cy="0"/>
          <a:chOff x="0" y="0"/>
          <a:chExt cx="0" cy="0"/>
        </a:xfrm>
      </p:grpSpPr>
      <p:pic>
        <p:nvPicPr>
          <p:cNvPr id="1186" name="Google Shape;1186;p16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87" name="Google Shape;1187;p16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3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88" name="Google Shape;1188;p168"/>
          <p:cNvSpPr txBox="1">
            <a:spLocks noGrp="1"/>
          </p:cNvSpPr>
          <p:nvPr>
            <p:ph type="body" idx="1"/>
          </p:nvPr>
        </p:nvSpPr>
        <p:spPr>
          <a:xfrm>
            <a:off x="381119" y="1176346"/>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89" name="Google Shape;1189;p168"/>
          <p:cNvSpPr txBox="1">
            <a:spLocks noGrp="1"/>
          </p:cNvSpPr>
          <p:nvPr>
            <p:ph type="body" idx="2"/>
          </p:nvPr>
        </p:nvSpPr>
        <p:spPr>
          <a:xfrm>
            <a:off x="377134" y="70186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90" name="Google Shape;1190;p16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gradFill>
          <a:gsLst>
            <a:gs pos="0">
              <a:srgbClr val="118ED9"/>
            </a:gs>
            <a:gs pos="78899">
              <a:srgbClr val="4CC0D9"/>
            </a:gs>
            <a:gs pos="100000">
              <a:srgbClr val="68E2B3"/>
            </a:gs>
          </a:gsLst>
          <a:lin ang="5400012" scaled="0"/>
        </a:gradFill>
        <a:effectLst/>
      </p:bgPr>
    </p:bg>
    <p:spTree>
      <p:nvGrpSpPr>
        <p:cNvPr id="1" name="Shape 82"/>
        <p:cNvGrpSpPr/>
        <p:nvPr/>
      </p:nvGrpSpPr>
      <p:grpSpPr>
        <a:xfrm>
          <a:off x="0" y="0"/>
          <a:ext cx="0" cy="0"/>
          <a:chOff x="0" y="0"/>
          <a:chExt cx="0" cy="0"/>
        </a:xfrm>
      </p:grpSpPr>
      <p:pic>
        <p:nvPicPr>
          <p:cNvPr id="83" name="Google Shape;83;p14"/>
          <p:cNvPicPr preferRelativeResize="0"/>
          <p:nvPr/>
        </p:nvPicPr>
        <p:blipFill rotWithShape="1">
          <a:blip r:embed="rId2">
            <a:alphaModFix/>
          </a:blip>
          <a:srcRect l="9"/>
          <a:stretch/>
        </p:blipFill>
        <p:spPr>
          <a:xfrm>
            <a:off x="-10446" y="-10556"/>
            <a:ext cx="9179026" cy="5163955"/>
          </a:xfrm>
          <a:prstGeom prst="rect">
            <a:avLst/>
          </a:prstGeom>
          <a:noFill/>
          <a:ln>
            <a:noFill/>
          </a:ln>
        </p:spPr>
      </p:pic>
      <p:grpSp>
        <p:nvGrpSpPr>
          <p:cNvPr id="84" name="Google Shape;84;p14"/>
          <p:cNvGrpSpPr/>
          <p:nvPr/>
        </p:nvGrpSpPr>
        <p:grpSpPr>
          <a:xfrm flipH="1">
            <a:off x="7483132" y="426327"/>
            <a:ext cx="985925" cy="471225"/>
            <a:chOff x="10411287" y="2695706"/>
            <a:chExt cx="1724248" cy="824396"/>
          </a:xfrm>
        </p:grpSpPr>
        <p:sp>
          <p:nvSpPr>
            <p:cNvPr id="85" name="Google Shape;85;p14"/>
            <p:cNvSpPr/>
            <p:nvPr/>
          </p:nvSpPr>
          <p:spPr>
            <a:xfrm>
              <a:off x="11236572" y="3222619"/>
              <a:ext cx="307500" cy="213000"/>
            </a:xfrm>
            <a:custGeom>
              <a:avLst/>
              <a:gdLst/>
              <a:ahLst/>
              <a:cxnLst/>
              <a:rect l="l" t="t" r="r" b="b"/>
              <a:pathLst>
                <a:path w="120000" h="120000" extrusionOk="0">
                  <a:moveTo>
                    <a:pt x="12175" y="18021"/>
                  </a:moveTo>
                  <a:cubicBezTo>
                    <a:pt x="11939" y="17801"/>
                    <a:pt x="8964" y="16154"/>
                    <a:pt x="5158" y="14473"/>
                  </a:cubicBezTo>
                  <a:cubicBezTo>
                    <a:pt x="1352" y="12792"/>
                    <a:pt x="-331" y="12301"/>
                    <a:pt x="50" y="10688"/>
                  </a:cubicBezTo>
                  <a:cubicBezTo>
                    <a:pt x="432" y="9075"/>
                    <a:pt x="4109" y="9904"/>
                    <a:pt x="6410" y="9007"/>
                  </a:cubicBezTo>
                  <a:cubicBezTo>
                    <a:pt x="8717" y="8105"/>
                    <a:pt x="9419" y="7828"/>
                    <a:pt x="10968" y="4901"/>
                  </a:cubicBezTo>
                  <a:cubicBezTo>
                    <a:pt x="12518" y="1974"/>
                    <a:pt x="13775" y="-1466"/>
                    <a:pt x="21331" y="659"/>
                  </a:cubicBezTo>
                  <a:cubicBezTo>
                    <a:pt x="28881" y="2792"/>
                    <a:pt x="29729" y="3237"/>
                    <a:pt x="32109" y="6148"/>
                  </a:cubicBezTo>
                  <a:cubicBezTo>
                    <a:pt x="34483" y="9047"/>
                    <a:pt x="36470" y="10457"/>
                    <a:pt x="39670" y="10835"/>
                  </a:cubicBezTo>
                  <a:cubicBezTo>
                    <a:pt x="42864" y="11218"/>
                    <a:pt x="47153" y="8094"/>
                    <a:pt x="53917" y="9932"/>
                  </a:cubicBezTo>
                  <a:cubicBezTo>
                    <a:pt x="60682" y="11765"/>
                    <a:pt x="70651" y="16543"/>
                    <a:pt x="83298" y="29871"/>
                  </a:cubicBezTo>
                  <a:cubicBezTo>
                    <a:pt x="95951" y="43194"/>
                    <a:pt x="96249" y="45185"/>
                    <a:pt x="97798" y="46437"/>
                  </a:cubicBezTo>
                  <a:cubicBezTo>
                    <a:pt x="99347" y="47689"/>
                    <a:pt x="102541" y="49145"/>
                    <a:pt x="103631" y="49816"/>
                  </a:cubicBezTo>
                  <a:cubicBezTo>
                    <a:pt x="104725" y="50493"/>
                    <a:pt x="105404" y="50876"/>
                    <a:pt x="105399" y="51418"/>
                  </a:cubicBezTo>
                  <a:cubicBezTo>
                    <a:pt x="105399" y="51953"/>
                    <a:pt x="112270" y="53696"/>
                    <a:pt x="107908" y="54102"/>
                  </a:cubicBezTo>
                  <a:cubicBezTo>
                    <a:pt x="110204" y="55360"/>
                    <a:pt x="112938" y="56776"/>
                    <a:pt x="111731" y="57267"/>
                  </a:cubicBezTo>
                  <a:cubicBezTo>
                    <a:pt x="110524" y="57769"/>
                    <a:pt x="109581" y="57819"/>
                    <a:pt x="109581" y="57819"/>
                  </a:cubicBezTo>
                  <a:cubicBezTo>
                    <a:pt x="109581" y="57819"/>
                    <a:pt x="114010" y="61221"/>
                    <a:pt x="114077" y="61920"/>
                  </a:cubicBezTo>
                  <a:cubicBezTo>
                    <a:pt x="114139" y="62614"/>
                    <a:pt x="113437" y="62354"/>
                    <a:pt x="112191" y="62027"/>
                  </a:cubicBezTo>
                  <a:cubicBezTo>
                    <a:pt x="110939" y="61694"/>
                    <a:pt x="117468" y="68023"/>
                    <a:pt x="119197" y="68807"/>
                  </a:cubicBezTo>
                  <a:cubicBezTo>
                    <a:pt x="120920" y="69580"/>
                    <a:pt x="119433" y="69563"/>
                    <a:pt x="118776" y="69591"/>
                  </a:cubicBezTo>
                  <a:cubicBezTo>
                    <a:pt x="118119" y="69619"/>
                    <a:pt x="117378" y="69072"/>
                    <a:pt x="117530" y="69800"/>
                  </a:cubicBezTo>
                  <a:cubicBezTo>
                    <a:pt x="117676" y="70527"/>
                    <a:pt x="117350" y="70279"/>
                    <a:pt x="116384" y="69924"/>
                  </a:cubicBezTo>
                  <a:cubicBezTo>
                    <a:pt x="115424" y="69563"/>
                    <a:pt x="115335" y="69529"/>
                    <a:pt x="113499" y="68311"/>
                  </a:cubicBezTo>
                  <a:cubicBezTo>
                    <a:pt x="111663" y="67087"/>
                    <a:pt x="111119" y="66483"/>
                    <a:pt x="109890" y="66568"/>
                  </a:cubicBezTo>
                  <a:cubicBezTo>
                    <a:pt x="108666" y="66647"/>
                    <a:pt x="109227" y="67668"/>
                    <a:pt x="107549" y="66094"/>
                  </a:cubicBezTo>
                  <a:cubicBezTo>
                    <a:pt x="105870" y="64532"/>
                    <a:pt x="105960" y="63488"/>
                    <a:pt x="103659" y="63308"/>
                  </a:cubicBezTo>
                  <a:cubicBezTo>
                    <a:pt x="101363" y="63127"/>
                    <a:pt x="99634" y="62354"/>
                    <a:pt x="97635" y="62552"/>
                  </a:cubicBezTo>
                  <a:cubicBezTo>
                    <a:pt x="95642" y="62755"/>
                    <a:pt x="94200" y="62490"/>
                    <a:pt x="93015" y="62321"/>
                  </a:cubicBezTo>
                  <a:cubicBezTo>
                    <a:pt x="91831" y="62151"/>
                    <a:pt x="91286" y="61548"/>
                    <a:pt x="90809" y="61097"/>
                  </a:cubicBezTo>
                  <a:cubicBezTo>
                    <a:pt x="90326" y="60651"/>
                    <a:pt x="89647" y="60803"/>
                    <a:pt x="88395" y="61012"/>
                  </a:cubicBezTo>
                  <a:cubicBezTo>
                    <a:pt x="87149" y="61221"/>
                    <a:pt x="77623" y="59709"/>
                    <a:pt x="77623" y="59709"/>
                  </a:cubicBezTo>
                  <a:cubicBezTo>
                    <a:pt x="77623" y="59709"/>
                    <a:pt x="79139" y="63234"/>
                    <a:pt x="75288" y="62885"/>
                  </a:cubicBezTo>
                  <a:cubicBezTo>
                    <a:pt x="75333" y="66269"/>
                    <a:pt x="74715" y="67656"/>
                    <a:pt x="72925" y="67262"/>
                  </a:cubicBezTo>
                  <a:cubicBezTo>
                    <a:pt x="72795" y="70048"/>
                    <a:pt x="71454" y="71842"/>
                    <a:pt x="69528" y="71125"/>
                  </a:cubicBezTo>
                  <a:cubicBezTo>
                    <a:pt x="69012" y="73494"/>
                    <a:pt x="68636" y="75107"/>
                    <a:pt x="66160" y="74323"/>
                  </a:cubicBezTo>
                  <a:cubicBezTo>
                    <a:pt x="65335" y="77386"/>
                    <a:pt x="64241" y="77251"/>
                    <a:pt x="63713" y="77053"/>
                  </a:cubicBezTo>
                  <a:cubicBezTo>
                    <a:pt x="63191" y="76862"/>
                    <a:pt x="63146" y="77651"/>
                    <a:pt x="63146" y="77651"/>
                  </a:cubicBezTo>
                  <a:cubicBezTo>
                    <a:pt x="63146" y="77651"/>
                    <a:pt x="64134" y="86242"/>
                    <a:pt x="61232" y="84222"/>
                  </a:cubicBezTo>
                  <a:cubicBezTo>
                    <a:pt x="61462" y="87133"/>
                    <a:pt x="60687" y="92508"/>
                    <a:pt x="58464" y="90337"/>
                  </a:cubicBezTo>
                  <a:cubicBezTo>
                    <a:pt x="58094" y="94516"/>
                    <a:pt x="56741" y="97917"/>
                    <a:pt x="55062" y="96349"/>
                  </a:cubicBezTo>
                  <a:cubicBezTo>
                    <a:pt x="53856" y="101561"/>
                    <a:pt x="53255" y="103366"/>
                    <a:pt x="50785" y="102040"/>
                  </a:cubicBezTo>
                  <a:cubicBezTo>
                    <a:pt x="50066" y="105013"/>
                    <a:pt x="47961" y="111105"/>
                    <a:pt x="45918" y="106846"/>
                  </a:cubicBezTo>
                  <a:cubicBezTo>
                    <a:pt x="44217" y="110659"/>
                    <a:pt x="41652" y="115098"/>
                    <a:pt x="41074" y="112594"/>
                  </a:cubicBezTo>
                  <a:cubicBezTo>
                    <a:pt x="40490" y="110084"/>
                    <a:pt x="40187" y="109700"/>
                    <a:pt x="40187" y="109700"/>
                  </a:cubicBezTo>
                  <a:cubicBezTo>
                    <a:pt x="40187" y="109700"/>
                    <a:pt x="39788" y="115617"/>
                    <a:pt x="35752" y="117354"/>
                  </a:cubicBezTo>
                  <a:cubicBezTo>
                    <a:pt x="34854" y="116079"/>
                    <a:pt x="35191" y="110546"/>
                    <a:pt x="35191" y="110546"/>
                  </a:cubicBezTo>
                  <a:cubicBezTo>
                    <a:pt x="35191" y="110546"/>
                    <a:pt x="31716" y="118550"/>
                    <a:pt x="30520" y="119458"/>
                  </a:cubicBezTo>
                  <a:cubicBezTo>
                    <a:pt x="29336" y="120366"/>
                    <a:pt x="29049" y="119858"/>
                    <a:pt x="29049" y="119858"/>
                  </a:cubicBezTo>
                  <a:cubicBezTo>
                    <a:pt x="29049" y="119858"/>
                    <a:pt x="29162" y="115583"/>
                    <a:pt x="30099" y="111889"/>
                  </a:cubicBezTo>
                  <a:cubicBezTo>
                    <a:pt x="28045" y="115572"/>
                    <a:pt x="25221" y="119379"/>
                    <a:pt x="24255" y="119560"/>
                  </a:cubicBezTo>
                  <a:cubicBezTo>
                    <a:pt x="23290" y="119740"/>
                    <a:pt x="23088" y="120338"/>
                    <a:pt x="23290" y="119740"/>
                  </a:cubicBezTo>
                  <a:cubicBezTo>
                    <a:pt x="23492" y="119142"/>
                    <a:pt x="25676" y="111054"/>
                    <a:pt x="25676" y="111054"/>
                  </a:cubicBezTo>
                  <a:cubicBezTo>
                    <a:pt x="25676" y="111054"/>
                    <a:pt x="22173" y="115008"/>
                    <a:pt x="20792" y="115442"/>
                  </a:cubicBezTo>
                  <a:cubicBezTo>
                    <a:pt x="19405" y="115871"/>
                    <a:pt x="21028" y="111488"/>
                    <a:pt x="21230" y="110885"/>
                  </a:cubicBezTo>
                  <a:cubicBezTo>
                    <a:pt x="21426" y="110281"/>
                    <a:pt x="29005" y="87082"/>
                    <a:pt x="30806" y="80607"/>
                  </a:cubicBezTo>
                  <a:cubicBezTo>
                    <a:pt x="32614" y="74132"/>
                    <a:pt x="36891" y="58468"/>
                    <a:pt x="37734" y="56353"/>
                  </a:cubicBezTo>
                  <a:cubicBezTo>
                    <a:pt x="38576" y="54238"/>
                    <a:pt x="39653" y="52890"/>
                    <a:pt x="39653" y="52890"/>
                  </a:cubicBezTo>
                  <a:cubicBezTo>
                    <a:pt x="39653" y="52890"/>
                    <a:pt x="38486" y="45309"/>
                    <a:pt x="42039" y="38947"/>
                  </a:cubicBezTo>
                  <a:cubicBezTo>
                    <a:pt x="38783" y="37333"/>
                    <a:pt x="38952" y="39014"/>
                    <a:pt x="35398" y="34327"/>
                  </a:cubicBezTo>
                  <a:cubicBezTo>
                    <a:pt x="31845" y="29634"/>
                    <a:pt x="29684" y="28704"/>
                    <a:pt x="27932" y="28049"/>
                  </a:cubicBezTo>
                  <a:cubicBezTo>
                    <a:pt x="26181" y="27401"/>
                    <a:pt x="25771" y="26572"/>
                    <a:pt x="24918" y="26120"/>
                  </a:cubicBezTo>
                  <a:cubicBezTo>
                    <a:pt x="24065" y="25669"/>
                    <a:pt x="19950" y="24146"/>
                    <a:pt x="17985" y="22606"/>
                  </a:cubicBezTo>
                  <a:cubicBezTo>
                    <a:pt x="16020" y="21066"/>
                    <a:pt x="12175" y="18021"/>
                    <a:pt x="12175" y="18021"/>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86" name="Google Shape;86;p14"/>
            <p:cNvSpPr/>
            <p:nvPr/>
          </p:nvSpPr>
          <p:spPr>
            <a:xfrm>
              <a:off x="11769834" y="3286102"/>
              <a:ext cx="365700" cy="234000"/>
            </a:xfrm>
            <a:custGeom>
              <a:avLst/>
              <a:gdLst/>
              <a:ahLst/>
              <a:cxnLst/>
              <a:rect l="l" t="t" r="r" b="b"/>
              <a:pathLst>
                <a:path w="120000" h="120000" extrusionOk="0">
                  <a:moveTo>
                    <a:pt x="37169" y="21806"/>
                  </a:moveTo>
                  <a:cubicBezTo>
                    <a:pt x="37169" y="21806"/>
                    <a:pt x="28207" y="10035"/>
                    <a:pt x="18689" y="10297"/>
                  </a:cubicBezTo>
                  <a:cubicBezTo>
                    <a:pt x="9166" y="10559"/>
                    <a:pt x="12679" y="20997"/>
                    <a:pt x="5301" y="22126"/>
                  </a:cubicBezTo>
                  <a:cubicBezTo>
                    <a:pt x="-2071" y="23250"/>
                    <a:pt x="-1288" y="25776"/>
                    <a:pt x="4790" y="27878"/>
                  </a:cubicBezTo>
                  <a:cubicBezTo>
                    <a:pt x="10874" y="29979"/>
                    <a:pt x="11930" y="28873"/>
                    <a:pt x="13632" y="31085"/>
                  </a:cubicBezTo>
                  <a:cubicBezTo>
                    <a:pt x="15341" y="33303"/>
                    <a:pt x="17969" y="35212"/>
                    <a:pt x="21646" y="36691"/>
                  </a:cubicBezTo>
                  <a:cubicBezTo>
                    <a:pt x="25330" y="38164"/>
                    <a:pt x="28826" y="40079"/>
                    <a:pt x="30381" y="42576"/>
                  </a:cubicBezTo>
                  <a:cubicBezTo>
                    <a:pt x="31931" y="45074"/>
                    <a:pt x="37867" y="56658"/>
                    <a:pt x="41818" y="60459"/>
                  </a:cubicBezTo>
                  <a:cubicBezTo>
                    <a:pt x="45768" y="64255"/>
                    <a:pt x="46920" y="65908"/>
                    <a:pt x="46920" y="65908"/>
                  </a:cubicBezTo>
                  <a:cubicBezTo>
                    <a:pt x="46920" y="65908"/>
                    <a:pt x="44644" y="70443"/>
                    <a:pt x="45257" y="76648"/>
                  </a:cubicBezTo>
                  <a:cubicBezTo>
                    <a:pt x="45876" y="82854"/>
                    <a:pt x="46171" y="85700"/>
                    <a:pt x="46188" y="86219"/>
                  </a:cubicBezTo>
                  <a:cubicBezTo>
                    <a:pt x="46216" y="86742"/>
                    <a:pt x="44621" y="88489"/>
                    <a:pt x="44474" y="94042"/>
                  </a:cubicBezTo>
                  <a:cubicBezTo>
                    <a:pt x="44321" y="99602"/>
                    <a:pt x="44655" y="110808"/>
                    <a:pt x="44644" y="113526"/>
                  </a:cubicBezTo>
                  <a:cubicBezTo>
                    <a:pt x="44633" y="116245"/>
                    <a:pt x="44218" y="118119"/>
                    <a:pt x="44111" y="118760"/>
                  </a:cubicBezTo>
                  <a:cubicBezTo>
                    <a:pt x="44008" y="119400"/>
                    <a:pt x="47675" y="116961"/>
                    <a:pt x="48191" y="116483"/>
                  </a:cubicBezTo>
                  <a:cubicBezTo>
                    <a:pt x="48708" y="116006"/>
                    <a:pt x="48566" y="118166"/>
                    <a:pt x="49763" y="119499"/>
                  </a:cubicBezTo>
                  <a:cubicBezTo>
                    <a:pt x="50961" y="120832"/>
                    <a:pt x="51892" y="119161"/>
                    <a:pt x="52562" y="118410"/>
                  </a:cubicBezTo>
                  <a:cubicBezTo>
                    <a:pt x="53226" y="117654"/>
                    <a:pt x="54213" y="119586"/>
                    <a:pt x="55297" y="118317"/>
                  </a:cubicBezTo>
                  <a:cubicBezTo>
                    <a:pt x="56376" y="117042"/>
                    <a:pt x="56875" y="115366"/>
                    <a:pt x="56875" y="115366"/>
                  </a:cubicBezTo>
                  <a:cubicBezTo>
                    <a:pt x="56875" y="115366"/>
                    <a:pt x="56779" y="118567"/>
                    <a:pt x="58833" y="117351"/>
                  </a:cubicBezTo>
                  <a:cubicBezTo>
                    <a:pt x="60888" y="116128"/>
                    <a:pt x="61563" y="114015"/>
                    <a:pt x="61767" y="113421"/>
                  </a:cubicBezTo>
                  <a:cubicBezTo>
                    <a:pt x="61972" y="112822"/>
                    <a:pt x="63294" y="115395"/>
                    <a:pt x="64378" y="114126"/>
                  </a:cubicBezTo>
                  <a:cubicBezTo>
                    <a:pt x="65457" y="112857"/>
                    <a:pt x="65922" y="110662"/>
                    <a:pt x="65922" y="110662"/>
                  </a:cubicBezTo>
                  <a:cubicBezTo>
                    <a:pt x="65922" y="110662"/>
                    <a:pt x="66524" y="113625"/>
                    <a:pt x="67863" y="112123"/>
                  </a:cubicBezTo>
                  <a:cubicBezTo>
                    <a:pt x="69203" y="110616"/>
                    <a:pt x="69254" y="110295"/>
                    <a:pt x="69566" y="109061"/>
                  </a:cubicBezTo>
                  <a:cubicBezTo>
                    <a:pt x="69878" y="107821"/>
                    <a:pt x="70621" y="107949"/>
                    <a:pt x="71030" y="107431"/>
                  </a:cubicBezTo>
                  <a:cubicBezTo>
                    <a:pt x="71444" y="106919"/>
                    <a:pt x="71706" y="105324"/>
                    <a:pt x="71711" y="104643"/>
                  </a:cubicBezTo>
                  <a:cubicBezTo>
                    <a:pt x="71711" y="103962"/>
                    <a:pt x="73153" y="102495"/>
                    <a:pt x="72977" y="101575"/>
                  </a:cubicBezTo>
                  <a:cubicBezTo>
                    <a:pt x="72801" y="100655"/>
                    <a:pt x="72597" y="99887"/>
                    <a:pt x="73499" y="99741"/>
                  </a:cubicBezTo>
                  <a:cubicBezTo>
                    <a:pt x="74390" y="99590"/>
                    <a:pt x="75088" y="98676"/>
                    <a:pt x="74759" y="97349"/>
                  </a:cubicBezTo>
                  <a:cubicBezTo>
                    <a:pt x="74435" y="96027"/>
                    <a:pt x="74668" y="95271"/>
                    <a:pt x="75026" y="94397"/>
                  </a:cubicBezTo>
                  <a:cubicBezTo>
                    <a:pt x="75389" y="93518"/>
                    <a:pt x="74759" y="92075"/>
                    <a:pt x="74453" y="91947"/>
                  </a:cubicBezTo>
                  <a:cubicBezTo>
                    <a:pt x="74140" y="91824"/>
                    <a:pt x="74787" y="90550"/>
                    <a:pt x="76121" y="89729"/>
                  </a:cubicBezTo>
                  <a:cubicBezTo>
                    <a:pt x="77455" y="88896"/>
                    <a:pt x="77455" y="88896"/>
                    <a:pt x="77716" y="87982"/>
                  </a:cubicBezTo>
                  <a:cubicBezTo>
                    <a:pt x="77977" y="87063"/>
                    <a:pt x="77597" y="86742"/>
                    <a:pt x="78289" y="85829"/>
                  </a:cubicBezTo>
                  <a:cubicBezTo>
                    <a:pt x="78982" y="84915"/>
                    <a:pt x="78624" y="85788"/>
                    <a:pt x="79038" y="83913"/>
                  </a:cubicBezTo>
                  <a:cubicBezTo>
                    <a:pt x="79458" y="82039"/>
                    <a:pt x="80049" y="81084"/>
                    <a:pt x="80049" y="81084"/>
                  </a:cubicBezTo>
                  <a:cubicBezTo>
                    <a:pt x="80049" y="81084"/>
                    <a:pt x="83318" y="82400"/>
                    <a:pt x="86161" y="81666"/>
                  </a:cubicBezTo>
                  <a:cubicBezTo>
                    <a:pt x="89011" y="80939"/>
                    <a:pt x="89164" y="79978"/>
                    <a:pt x="90339" y="80793"/>
                  </a:cubicBezTo>
                  <a:cubicBezTo>
                    <a:pt x="91513" y="81602"/>
                    <a:pt x="92257" y="80368"/>
                    <a:pt x="100186" y="82528"/>
                  </a:cubicBezTo>
                  <a:cubicBezTo>
                    <a:pt x="108109" y="84688"/>
                    <a:pt x="108171" y="83011"/>
                    <a:pt x="110362" y="84234"/>
                  </a:cubicBezTo>
                  <a:cubicBezTo>
                    <a:pt x="112559" y="85456"/>
                    <a:pt x="112457" y="85415"/>
                    <a:pt x="114806" y="87039"/>
                  </a:cubicBezTo>
                  <a:cubicBezTo>
                    <a:pt x="117156" y="88664"/>
                    <a:pt x="117054" y="87942"/>
                    <a:pt x="118791" y="89321"/>
                  </a:cubicBezTo>
                  <a:cubicBezTo>
                    <a:pt x="120522" y="90695"/>
                    <a:pt x="120323" y="89257"/>
                    <a:pt x="118666" y="87394"/>
                  </a:cubicBezTo>
                  <a:cubicBezTo>
                    <a:pt x="117008" y="85543"/>
                    <a:pt x="115924" y="83570"/>
                    <a:pt x="114670" y="82557"/>
                  </a:cubicBezTo>
                  <a:cubicBezTo>
                    <a:pt x="113421" y="81544"/>
                    <a:pt x="110288" y="78750"/>
                    <a:pt x="109903" y="78430"/>
                  </a:cubicBezTo>
                  <a:cubicBezTo>
                    <a:pt x="109522" y="78104"/>
                    <a:pt x="112076" y="78453"/>
                    <a:pt x="112076" y="78453"/>
                  </a:cubicBezTo>
                  <a:cubicBezTo>
                    <a:pt x="112076" y="78453"/>
                    <a:pt x="110527" y="75956"/>
                    <a:pt x="109477" y="75705"/>
                  </a:cubicBezTo>
                  <a:cubicBezTo>
                    <a:pt x="108433" y="75449"/>
                    <a:pt x="106440" y="73633"/>
                    <a:pt x="106003" y="73627"/>
                  </a:cubicBezTo>
                  <a:cubicBezTo>
                    <a:pt x="105572" y="73627"/>
                    <a:pt x="107309" y="73639"/>
                    <a:pt x="107797" y="73330"/>
                  </a:cubicBezTo>
                  <a:cubicBezTo>
                    <a:pt x="108285" y="73016"/>
                    <a:pt x="109182" y="72859"/>
                    <a:pt x="107394" y="71805"/>
                  </a:cubicBezTo>
                  <a:cubicBezTo>
                    <a:pt x="105612" y="70746"/>
                    <a:pt x="103671" y="68603"/>
                    <a:pt x="101452" y="68225"/>
                  </a:cubicBezTo>
                  <a:cubicBezTo>
                    <a:pt x="99221" y="67841"/>
                    <a:pt x="97036" y="64575"/>
                    <a:pt x="94771" y="61792"/>
                  </a:cubicBezTo>
                  <a:cubicBezTo>
                    <a:pt x="92501" y="59010"/>
                    <a:pt x="91996" y="57444"/>
                    <a:pt x="89448" y="55057"/>
                  </a:cubicBezTo>
                  <a:cubicBezTo>
                    <a:pt x="86899" y="52676"/>
                    <a:pt x="85117" y="50255"/>
                    <a:pt x="83278" y="48834"/>
                  </a:cubicBezTo>
                  <a:cubicBezTo>
                    <a:pt x="81445" y="47420"/>
                    <a:pt x="80349" y="46127"/>
                    <a:pt x="79691" y="44841"/>
                  </a:cubicBezTo>
                  <a:cubicBezTo>
                    <a:pt x="79027" y="43554"/>
                    <a:pt x="79163" y="41395"/>
                    <a:pt x="78074" y="39427"/>
                  </a:cubicBezTo>
                  <a:cubicBezTo>
                    <a:pt x="76984" y="37454"/>
                    <a:pt x="75610" y="33839"/>
                    <a:pt x="74106" y="32383"/>
                  </a:cubicBezTo>
                  <a:cubicBezTo>
                    <a:pt x="72602" y="30928"/>
                    <a:pt x="70593" y="29269"/>
                    <a:pt x="69594" y="28693"/>
                  </a:cubicBezTo>
                  <a:cubicBezTo>
                    <a:pt x="68601" y="28128"/>
                    <a:pt x="67857" y="27319"/>
                    <a:pt x="67477" y="26999"/>
                  </a:cubicBezTo>
                  <a:cubicBezTo>
                    <a:pt x="67091" y="26673"/>
                    <a:pt x="67965" y="26003"/>
                    <a:pt x="66768" y="24664"/>
                  </a:cubicBezTo>
                  <a:cubicBezTo>
                    <a:pt x="65570" y="23337"/>
                    <a:pt x="64526" y="21725"/>
                    <a:pt x="63714" y="21393"/>
                  </a:cubicBezTo>
                  <a:cubicBezTo>
                    <a:pt x="62891" y="21067"/>
                    <a:pt x="63606" y="15397"/>
                    <a:pt x="57817" y="17498"/>
                  </a:cubicBezTo>
                  <a:cubicBezTo>
                    <a:pt x="57522" y="13971"/>
                    <a:pt x="57585" y="11613"/>
                    <a:pt x="53606" y="13936"/>
                  </a:cubicBezTo>
                  <a:cubicBezTo>
                    <a:pt x="52499" y="10082"/>
                    <a:pt x="52562" y="7043"/>
                    <a:pt x="49014" y="10728"/>
                  </a:cubicBezTo>
                  <a:cubicBezTo>
                    <a:pt x="45995" y="5256"/>
                    <a:pt x="44116" y="75"/>
                    <a:pt x="42045" y="6735"/>
                  </a:cubicBezTo>
                  <a:cubicBezTo>
                    <a:pt x="40297" y="2118"/>
                    <a:pt x="38072" y="-4907"/>
                    <a:pt x="37521" y="5087"/>
                  </a:cubicBezTo>
                  <a:cubicBezTo>
                    <a:pt x="36965" y="15082"/>
                    <a:pt x="37169" y="21806"/>
                    <a:pt x="37169" y="21806"/>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87" name="Google Shape;87;p14"/>
            <p:cNvSpPr/>
            <p:nvPr/>
          </p:nvSpPr>
          <p:spPr>
            <a:xfrm>
              <a:off x="10411287" y="2695706"/>
              <a:ext cx="337500" cy="316800"/>
            </a:xfrm>
            <a:custGeom>
              <a:avLst/>
              <a:gdLst/>
              <a:ahLst/>
              <a:cxnLst/>
              <a:rect l="l" t="t" r="r" b="b"/>
              <a:pathLst>
                <a:path w="120000" h="120000" extrusionOk="0">
                  <a:moveTo>
                    <a:pt x="44777" y="78044"/>
                  </a:moveTo>
                  <a:cubicBezTo>
                    <a:pt x="43812" y="78207"/>
                    <a:pt x="40922" y="79716"/>
                    <a:pt x="39946" y="79142"/>
                  </a:cubicBezTo>
                  <a:cubicBezTo>
                    <a:pt x="38975" y="78562"/>
                    <a:pt x="37992" y="77543"/>
                    <a:pt x="36877" y="77115"/>
                  </a:cubicBezTo>
                  <a:cubicBezTo>
                    <a:pt x="35767" y="76687"/>
                    <a:pt x="33640" y="72144"/>
                    <a:pt x="26156" y="71800"/>
                  </a:cubicBezTo>
                  <a:cubicBezTo>
                    <a:pt x="18684" y="71451"/>
                    <a:pt x="15222" y="71789"/>
                    <a:pt x="12506" y="76535"/>
                  </a:cubicBezTo>
                  <a:cubicBezTo>
                    <a:pt x="9790" y="81287"/>
                    <a:pt x="6894" y="82058"/>
                    <a:pt x="4137" y="83128"/>
                  </a:cubicBezTo>
                  <a:cubicBezTo>
                    <a:pt x="1381" y="84192"/>
                    <a:pt x="-4409" y="86331"/>
                    <a:pt x="5837" y="86495"/>
                  </a:cubicBezTo>
                  <a:cubicBezTo>
                    <a:pt x="16083" y="86664"/>
                    <a:pt x="16499" y="86804"/>
                    <a:pt x="17886" y="86934"/>
                  </a:cubicBezTo>
                  <a:cubicBezTo>
                    <a:pt x="19273" y="87063"/>
                    <a:pt x="22602" y="87756"/>
                    <a:pt x="23983" y="88032"/>
                  </a:cubicBezTo>
                  <a:cubicBezTo>
                    <a:pt x="25376" y="88313"/>
                    <a:pt x="28017" y="89310"/>
                    <a:pt x="29826" y="90025"/>
                  </a:cubicBezTo>
                  <a:cubicBezTo>
                    <a:pt x="31635" y="90740"/>
                    <a:pt x="32739" y="90577"/>
                    <a:pt x="33854" y="91151"/>
                  </a:cubicBezTo>
                  <a:cubicBezTo>
                    <a:pt x="34964" y="91725"/>
                    <a:pt x="37056" y="92733"/>
                    <a:pt x="39425" y="94467"/>
                  </a:cubicBezTo>
                  <a:cubicBezTo>
                    <a:pt x="41801" y="96207"/>
                    <a:pt x="43748" y="97214"/>
                    <a:pt x="45696" y="98076"/>
                  </a:cubicBezTo>
                  <a:cubicBezTo>
                    <a:pt x="47643" y="98937"/>
                    <a:pt x="50152" y="100080"/>
                    <a:pt x="52099" y="101234"/>
                  </a:cubicBezTo>
                  <a:cubicBezTo>
                    <a:pt x="54053" y="102389"/>
                    <a:pt x="59341" y="104826"/>
                    <a:pt x="61837" y="105530"/>
                  </a:cubicBezTo>
                  <a:cubicBezTo>
                    <a:pt x="64340" y="106240"/>
                    <a:pt x="71425" y="108508"/>
                    <a:pt x="73783" y="108919"/>
                  </a:cubicBezTo>
                  <a:cubicBezTo>
                    <a:pt x="76141" y="109330"/>
                    <a:pt x="81677" y="109257"/>
                    <a:pt x="83336" y="109240"/>
                  </a:cubicBezTo>
                  <a:cubicBezTo>
                    <a:pt x="84995" y="109218"/>
                    <a:pt x="91918" y="108987"/>
                    <a:pt x="91918" y="108987"/>
                  </a:cubicBezTo>
                  <a:cubicBezTo>
                    <a:pt x="91918" y="108987"/>
                    <a:pt x="93068" y="112652"/>
                    <a:pt x="96391" y="112759"/>
                  </a:cubicBezTo>
                  <a:cubicBezTo>
                    <a:pt x="99714" y="112861"/>
                    <a:pt x="106938" y="114983"/>
                    <a:pt x="109574" y="115687"/>
                  </a:cubicBezTo>
                  <a:cubicBezTo>
                    <a:pt x="112209" y="116391"/>
                    <a:pt x="113186" y="116672"/>
                    <a:pt x="114434" y="117094"/>
                  </a:cubicBezTo>
                  <a:cubicBezTo>
                    <a:pt x="115688" y="117522"/>
                    <a:pt x="115128" y="117089"/>
                    <a:pt x="116798" y="118097"/>
                  </a:cubicBezTo>
                  <a:cubicBezTo>
                    <a:pt x="118468" y="119110"/>
                    <a:pt x="119034" y="119836"/>
                    <a:pt x="119728" y="119977"/>
                  </a:cubicBezTo>
                  <a:cubicBezTo>
                    <a:pt x="120421" y="120118"/>
                    <a:pt x="119583" y="119391"/>
                    <a:pt x="119294" y="118215"/>
                  </a:cubicBezTo>
                  <a:cubicBezTo>
                    <a:pt x="119005" y="117038"/>
                    <a:pt x="118722" y="116605"/>
                    <a:pt x="118017" y="115580"/>
                  </a:cubicBezTo>
                  <a:cubicBezTo>
                    <a:pt x="117312" y="114555"/>
                    <a:pt x="116052" y="113542"/>
                    <a:pt x="117023" y="113677"/>
                  </a:cubicBezTo>
                  <a:cubicBezTo>
                    <a:pt x="117994" y="113806"/>
                    <a:pt x="119109" y="114240"/>
                    <a:pt x="117711" y="112928"/>
                  </a:cubicBezTo>
                  <a:cubicBezTo>
                    <a:pt x="116312" y="111622"/>
                    <a:pt x="115474" y="111335"/>
                    <a:pt x="114775" y="110608"/>
                  </a:cubicBezTo>
                  <a:cubicBezTo>
                    <a:pt x="114076" y="109882"/>
                    <a:pt x="115607" y="110597"/>
                    <a:pt x="115318" y="109860"/>
                  </a:cubicBezTo>
                  <a:cubicBezTo>
                    <a:pt x="115035" y="109133"/>
                    <a:pt x="113365" y="108418"/>
                    <a:pt x="112666" y="107686"/>
                  </a:cubicBezTo>
                  <a:cubicBezTo>
                    <a:pt x="111966" y="106966"/>
                    <a:pt x="111273" y="106527"/>
                    <a:pt x="111273" y="106527"/>
                  </a:cubicBezTo>
                  <a:cubicBezTo>
                    <a:pt x="111273" y="106527"/>
                    <a:pt x="114740" y="107073"/>
                    <a:pt x="115428" y="107062"/>
                  </a:cubicBezTo>
                  <a:cubicBezTo>
                    <a:pt x="116122" y="107050"/>
                    <a:pt x="114868" y="106335"/>
                    <a:pt x="113336" y="105322"/>
                  </a:cubicBezTo>
                  <a:cubicBezTo>
                    <a:pt x="111799" y="104308"/>
                    <a:pt x="110683" y="103588"/>
                    <a:pt x="109707" y="103008"/>
                  </a:cubicBezTo>
                  <a:cubicBezTo>
                    <a:pt x="108730" y="102434"/>
                    <a:pt x="106644" y="101426"/>
                    <a:pt x="106644" y="101426"/>
                  </a:cubicBezTo>
                  <a:lnTo>
                    <a:pt x="105390" y="100412"/>
                  </a:lnTo>
                  <a:cubicBezTo>
                    <a:pt x="105390" y="100412"/>
                    <a:pt x="112290" y="98853"/>
                    <a:pt x="104257" y="98217"/>
                  </a:cubicBezTo>
                  <a:cubicBezTo>
                    <a:pt x="101309" y="94715"/>
                    <a:pt x="100471" y="94433"/>
                    <a:pt x="98524" y="92981"/>
                  </a:cubicBezTo>
                  <a:cubicBezTo>
                    <a:pt x="96565" y="91539"/>
                    <a:pt x="93219" y="89073"/>
                    <a:pt x="93219" y="89073"/>
                  </a:cubicBezTo>
                  <a:cubicBezTo>
                    <a:pt x="93219" y="89073"/>
                    <a:pt x="93351" y="89068"/>
                    <a:pt x="95287" y="88899"/>
                  </a:cubicBezTo>
                  <a:cubicBezTo>
                    <a:pt x="97224" y="88724"/>
                    <a:pt x="97778" y="88719"/>
                    <a:pt x="98189" y="88268"/>
                  </a:cubicBezTo>
                  <a:cubicBezTo>
                    <a:pt x="98605" y="87823"/>
                    <a:pt x="98460" y="87823"/>
                    <a:pt x="97218" y="87700"/>
                  </a:cubicBezTo>
                  <a:cubicBezTo>
                    <a:pt x="95969" y="87559"/>
                    <a:pt x="93889" y="87441"/>
                    <a:pt x="93889" y="87441"/>
                  </a:cubicBezTo>
                  <a:cubicBezTo>
                    <a:pt x="93889" y="87441"/>
                    <a:pt x="92779" y="87311"/>
                    <a:pt x="93744" y="86709"/>
                  </a:cubicBezTo>
                  <a:cubicBezTo>
                    <a:pt x="94710" y="86101"/>
                    <a:pt x="94981" y="85662"/>
                    <a:pt x="95941" y="85059"/>
                  </a:cubicBezTo>
                  <a:cubicBezTo>
                    <a:pt x="96900" y="84457"/>
                    <a:pt x="97455" y="84153"/>
                    <a:pt x="97310" y="83713"/>
                  </a:cubicBezTo>
                  <a:cubicBezTo>
                    <a:pt x="97166" y="83274"/>
                    <a:pt x="95923" y="83438"/>
                    <a:pt x="95640" y="82998"/>
                  </a:cubicBezTo>
                  <a:cubicBezTo>
                    <a:pt x="95357" y="82559"/>
                    <a:pt x="95091" y="83302"/>
                    <a:pt x="95357" y="82559"/>
                  </a:cubicBezTo>
                  <a:cubicBezTo>
                    <a:pt x="95628" y="81822"/>
                    <a:pt x="96305" y="80634"/>
                    <a:pt x="96305" y="80634"/>
                  </a:cubicBezTo>
                  <a:cubicBezTo>
                    <a:pt x="96305" y="80634"/>
                    <a:pt x="96154" y="79452"/>
                    <a:pt x="96570" y="79452"/>
                  </a:cubicBezTo>
                  <a:cubicBezTo>
                    <a:pt x="96987" y="79446"/>
                    <a:pt x="97958" y="79581"/>
                    <a:pt x="97958" y="79581"/>
                  </a:cubicBezTo>
                  <a:lnTo>
                    <a:pt x="97946" y="78545"/>
                  </a:lnTo>
                  <a:cubicBezTo>
                    <a:pt x="97946" y="78545"/>
                    <a:pt x="98223" y="78838"/>
                    <a:pt x="99188" y="78387"/>
                  </a:cubicBezTo>
                  <a:cubicBezTo>
                    <a:pt x="100154" y="77931"/>
                    <a:pt x="100570" y="78072"/>
                    <a:pt x="100148" y="77340"/>
                  </a:cubicBezTo>
                  <a:cubicBezTo>
                    <a:pt x="99720" y="76608"/>
                    <a:pt x="99443" y="76614"/>
                    <a:pt x="99027" y="76175"/>
                  </a:cubicBezTo>
                  <a:cubicBezTo>
                    <a:pt x="98605" y="75736"/>
                    <a:pt x="96305" y="74666"/>
                    <a:pt x="99495" y="74474"/>
                  </a:cubicBezTo>
                  <a:cubicBezTo>
                    <a:pt x="102673" y="74289"/>
                    <a:pt x="103084" y="74137"/>
                    <a:pt x="103430" y="73692"/>
                  </a:cubicBezTo>
                  <a:cubicBezTo>
                    <a:pt x="103766" y="73242"/>
                    <a:pt x="104465" y="73821"/>
                    <a:pt x="105355" y="72853"/>
                  </a:cubicBezTo>
                  <a:cubicBezTo>
                    <a:pt x="106245" y="71885"/>
                    <a:pt x="105690" y="72110"/>
                    <a:pt x="107002" y="71507"/>
                  </a:cubicBezTo>
                  <a:cubicBezTo>
                    <a:pt x="108308" y="70899"/>
                    <a:pt x="108516" y="70607"/>
                    <a:pt x="108921" y="69937"/>
                  </a:cubicBezTo>
                  <a:cubicBezTo>
                    <a:pt x="109331" y="69267"/>
                    <a:pt x="108638" y="69053"/>
                    <a:pt x="108221" y="69132"/>
                  </a:cubicBezTo>
                  <a:cubicBezTo>
                    <a:pt x="107805" y="69210"/>
                    <a:pt x="105661" y="69092"/>
                    <a:pt x="105661" y="69092"/>
                  </a:cubicBezTo>
                  <a:cubicBezTo>
                    <a:pt x="105661" y="69092"/>
                    <a:pt x="108077" y="68692"/>
                    <a:pt x="109048" y="68535"/>
                  </a:cubicBezTo>
                  <a:cubicBezTo>
                    <a:pt x="110013" y="68371"/>
                    <a:pt x="111383" y="67251"/>
                    <a:pt x="111516" y="66733"/>
                  </a:cubicBezTo>
                  <a:cubicBezTo>
                    <a:pt x="111649" y="66221"/>
                    <a:pt x="111706" y="65478"/>
                    <a:pt x="111776" y="65252"/>
                  </a:cubicBezTo>
                  <a:cubicBezTo>
                    <a:pt x="111845" y="65033"/>
                    <a:pt x="110117" y="65348"/>
                    <a:pt x="110117" y="65348"/>
                  </a:cubicBezTo>
                  <a:cubicBezTo>
                    <a:pt x="110117" y="65348"/>
                    <a:pt x="112319" y="64436"/>
                    <a:pt x="113284" y="63614"/>
                  </a:cubicBezTo>
                  <a:cubicBezTo>
                    <a:pt x="114238" y="62792"/>
                    <a:pt x="114301" y="62207"/>
                    <a:pt x="114434" y="61835"/>
                  </a:cubicBezTo>
                  <a:cubicBezTo>
                    <a:pt x="114573" y="61463"/>
                    <a:pt x="112914" y="61559"/>
                    <a:pt x="112151" y="61936"/>
                  </a:cubicBezTo>
                  <a:cubicBezTo>
                    <a:pt x="111400" y="62313"/>
                    <a:pt x="109597" y="62482"/>
                    <a:pt x="109597" y="62482"/>
                  </a:cubicBezTo>
                  <a:cubicBezTo>
                    <a:pt x="109597" y="62482"/>
                    <a:pt x="110493" y="61739"/>
                    <a:pt x="111937" y="60985"/>
                  </a:cubicBezTo>
                  <a:cubicBezTo>
                    <a:pt x="113382" y="60225"/>
                    <a:pt x="114688" y="59543"/>
                    <a:pt x="115370" y="58654"/>
                  </a:cubicBezTo>
                  <a:cubicBezTo>
                    <a:pt x="116052" y="57759"/>
                    <a:pt x="116185" y="57027"/>
                    <a:pt x="116387" y="56796"/>
                  </a:cubicBezTo>
                  <a:cubicBezTo>
                    <a:pt x="116596" y="56576"/>
                    <a:pt x="114868" y="57184"/>
                    <a:pt x="114249" y="57562"/>
                  </a:cubicBezTo>
                  <a:cubicBezTo>
                    <a:pt x="113631" y="57933"/>
                    <a:pt x="112943" y="58023"/>
                    <a:pt x="112319" y="58327"/>
                  </a:cubicBezTo>
                  <a:cubicBezTo>
                    <a:pt x="111701" y="58626"/>
                    <a:pt x="113007" y="57359"/>
                    <a:pt x="113897" y="56531"/>
                  </a:cubicBezTo>
                  <a:cubicBezTo>
                    <a:pt x="114787" y="55709"/>
                    <a:pt x="114238" y="56013"/>
                    <a:pt x="115469" y="54673"/>
                  </a:cubicBezTo>
                  <a:cubicBezTo>
                    <a:pt x="116694" y="53328"/>
                    <a:pt x="116353" y="53553"/>
                    <a:pt x="117104" y="52810"/>
                  </a:cubicBezTo>
                  <a:cubicBezTo>
                    <a:pt x="117855" y="52061"/>
                    <a:pt x="115792" y="53052"/>
                    <a:pt x="114758" y="53722"/>
                  </a:cubicBezTo>
                  <a:cubicBezTo>
                    <a:pt x="113735" y="54403"/>
                    <a:pt x="111533" y="55828"/>
                    <a:pt x="111053" y="56126"/>
                  </a:cubicBezTo>
                  <a:cubicBezTo>
                    <a:pt x="110568" y="56430"/>
                    <a:pt x="109811" y="56880"/>
                    <a:pt x="111383" y="54944"/>
                  </a:cubicBezTo>
                  <a:cubicBezTo>
                    <a:pt x="112955" y="53007"/>
                    <a:pt x="114186" y="51374"/>
                    <a:pt x="114659" y="50777"/>
                  </a:cubicBezTo>
                  <a:cubicBezTo>
                    <a:pt x="115139" y="50186"/>
                    <a:pt x="115890" y="49364"/>
                    <a:pt x="116364" y="48689"/>
                  </a:cubicBezTo>
                  <a:cubicBezTo>
                    <a:pt x="116844" y="48019"/>
                    <a:pt x="111082" y="52590"/>
                    <a:pt x="110394" y="53046"/>
                  </a:cubicBezTo>
                  <a:cubicBezTo>
                    <a:pt x="109707" y="53497"/>
                    <a:pt x="108811" y="54020"/>
                    <a:pt x="108539" y="54319"/>
                  </a:cubicBezTo>
                  <a:cubicBezTo>
                    <a:pt x="108268" y="54623"/>
                    <a:pt x="107435" y="54628"/>
                    <a:pt x="108250" y="53581"/>
                  </a:cubicBezTo>
                  <a:cubicBezTo>
                    <a:pt x="109071" y="52540"/>
                    <a:pt x="110441" y="51121"/>
                    <a:pt x="111464" y="49561"/>
                  </a:cubicBezTo>
                  <a:cubicBezTo>
                    <a:pt x="112481" y="48007"/>
                    <a:pt x="112348" y="48154"/>
                    <a:pt x="113018" y="46527"/>
                  </a:cubicBezTo>
                  <a:cubicBezTo>
                    <a:pt x="113694" y="44894"/>
                    <a:pt x="113827" y="44308"/>
                    <a:pt x="113827" y="44308"/>
                  </a:cubicBezTo>
                  <a:cubicBezTo>
                    <a:pt x="113827" y="44308"/>
                    <a:pt x="112458" y="45643"/>
                    <a:pt x="111845" y="46611"/>
                  </a:cubicBezTo>
                  <a:cubicBezTo>
                    <a:pt x="111232" y="47574"/>
                    <a:pt x="110140" y="48773"/>
                    <a:pt x="109799" y="49364"/>
                  </a:cubicBezTo>
                  <a:cubicBezTo>
                    <a:pt x="109458" y="49961"/>
                    <a:pt x="108909" y="50411"/>
                    <a:pt x="109655" y="48852"/>
                  </a:cubicBezTo>
                  <a:cubicBezTo>
                    <a:pt x="110400" y="47298"/>
                    <a:pt x="110672" y="47000"/>
                    <a:pt x="111076" y="45885"/>
                  </a:cubicBezTo>
                  <a:cubicBezTo>
                    <a:pt x="111475" y="44776"/>
                    <a:pt x="111406" y="44483"/>
                    <a:pt x="111741" y="43447"/>
                  </a:cubicBezTo>
                  <a:cubicBezTo>
                    <a:pt x="112076" y="42411"/>
                    <a:pt x="109961" y="45457"/>
                    <a:pt x="109354" y="46645"/>
                  </a:cubicBezTo>
                  <a:cubicBezTo>
                    <a:pt x="108742" y="47833"/>
                    <a:pt x="106904" y="50434"/>
                    <a:pt x="105881" y="51622"/>
                  </a:cubicBezTo>
                  <a:cubicBezTo>
                    <a:pt x="104852" y="52821"/>
                    <a:pt x="101702" y="55659"/>
                    <a:pt x="100674" y="56633"/>
                  </a:cubicBezTo>
                  <a:cubicBezTo>
                    <a:pt x="99651" y="57601"/>
                    <a:pt x="97455" y="59617"/>
                    <a:pt x="96287" y="60517"/>
                  </a:cubicBezTo>
                  <a:cubicBezTo>
                    <a:pt x="95120" y="61418"/>
                    <a:pt x="94438" y="61869"/>
                    <a:pt x="93675" y="62246"/>
                  </a:cubicBezTo>
                  <a:cubicBezTo>
                    <a:pt x="92918" y="62623"/>
                    <a:pt x="92641" y="62257"/>
                    <a:pt x="92641" y="62257"/>
                  </a:cubicBezTo>
                  <a:lnTo>
                    <a:pt x="92490" y="61373"/>
                  </a:lnTo>
                  <a:cubicBezTo>
                    <a:pt x="92490" y="61373"/>
                    <a:pt x="92976" y="61520"/>
                    <a:pt x="93323" y="61441"/>
                  </a:cubicBezTo>
                  <a:cubicBezTo>
                    <a:pt x="93664" y="61356"/>
                    <a:pt x="94288" y="61278"/>
                    <a:pt x="94421" y="60320"/>
                  </a:cubicBezTo>
                  <a:cubicBezTo>
                    <a:pt x="94542" y="59358"/>
                    <a:pt x="94478" y="59217"/>
                    <a:pt x="94328" y="58626"/>
                  </a:cubicBezTo>
                  <a:cubicBezTo>
                    <a:pt x="94184" y="58040"/>
                    <a:pt x="93970" y="57528"/>
                    <a:pt x="93762" y="57162"/>
                  </a:cubicBezTo>
                  <a:cubicBezTo>
                    <a:pt x="93548" y="56790"/>
                    <a:pt x="93057" y="56064"/>
                    <a:pt x="93057" y="56064"/>
                  </a:cubicBezTo>
                  <a:cubicBezTo>
                    <a:pt x="93057" y="56064"/>
                    <a:pt x="94097" y="56419"/>
                    <a:pt x="94363" y="55383"/>
                  </a:cubicBezTo>
                  <a:cubicBezTo>
                    <a:pt x="94629" y="54353"/>
                    <a:pt x="94484" y="53981"/>
                    <a:pt x="94334" y="53176"/>
                  </a:cubicBezTo>
                  <a:cubicBezTo>
                    <a:pt x="94189" y="52365"/>
                    <a:pt x="93970" y="51262"/>
                    <a:pt x="94097" y="50445"/>
                  </a:cubicBezTo>
                  <a:cubicBezTo>
                    <a:pt x="94230" y="49640"/>
                    <a:pt x="94218" y="48824"/>
                    <a:pt x="94345" y="48013"/>
                  </a:cubicBezTo>
                  <a:cubicBezTo>
                    <a:pt x="94478" y="47202"/>
                    <a:pt x="94542" y="46836"/>
                    <a:pt x="94051" y="46324"/>
                  </a:cubicBezTo>
                  <a:cubicBezTo>
                    <a:pt x="93560" y="45812"/>
                    <a:pt x="92513" y="45091"/>
                    <a:pt x="92230" y="44725"/>
                  </a:cubicBezTo>
                  <a:cubicBezTo>
                    <a:pt x="91953" y="44359"/>
                    <a:pt x="91814" y="43993"/>
                    <a:pt x="91814" y="43993"/>
                  </a:cubicBezTo>
                  <a:cubicBezTo>
                    <a:pt x="91814" y="43993"/>
                    <a:pt x="92993" y="44201"/>
                    <a:pt x="94634" y="43002"/>
                  </a:cubicBezTo>
                  <a:cubicBezTo>
                    <a:pt x="96287" y="41797"/>
                    <a:pt x="96270" y="40474"/>
                    <a:pt x="96270" y="40474"/>
                  </a:cubicBezTo>
                  <a:cubicBezTo>
                    <a:pt x="96270" y="40474"/>
                    <a:pt x="98611" y="39410"/>
                    <a:pt x="98507" y="36100"/>
                  </a:cubicBezTo>
                  <a:cubicBezTo>
                    <a:pt x="100697" y="33859"/>
                    <a:pt x="100321" y="31506"/>
                    <a:pt x="100321" y="31506"/>
                  </a:cubicBezTo>
                  <a:cubicBezTo>
                    <a:pt x="100321" y="31506"/>
                    <a:pt x="103003" y="29704"/>
                    <a:pt x="102338" y="25808"/>
                  </a:cubicBezTo>
                  <a:cubicBezTo>
                    <a:pt x="104037" y="23280"/>
                    <a:pt x="104650" y="22610"/>
                    <a:pt x="104222" y="21141"/>
                  </a:cubicBezTo>
                  <a:cubicBezTo>
                    <a:pt x="103789" y="19671"/>
                    <a:pt x="102488" y="20578"/>
                    <a:pt x="102488" y="20578"/>
                  </a:cubicBezTo>
                  <a:cubicBezTo>
                    <a:pt x="102488" y="20578"/>
                    <a:pt x="104950" y="18112"/>
                    <a:pt x="105210" y="16636"/>
                  </a:cubicBezTo>
                  <a:cubicBezTo>
                    <a:pt x="105471" y="15161"/>
                    <a:pt x="106216" y="13529"/>
                    <a:pt x="101188" y="16169"/>
                  </a:cubicBezTo>
                  <a:cubicBezTo>
                    <a:pt x="100350" y="15443"/>
                    <a:pt x="101662" y="15133"/>
                    <a:pt x="102748" y="13495"/>
                  </a:cubicBezTo>
                  <a:cubicBezTo>
                    <a:pt x="103841" y="11862"/>
                    <a:pt x="107314" y="6879"/>
                    <a:pt x="102708" y="9813"/>
                  </a:cubicBezTo>
                  <a:cubicBezTo>
                    <a:pt x="98108" y="12740"/>
                    <a:pt x="97958" y="12155"/>
                    <a:pt x="98986" y="10894"/>
                  </a:cubicBezTo>
                  <a:cubicBezTo>
                    <a:pt x="100009" y="9627"/>
                    <a:pt x="103165" y="7302"/>
                    <a:pt x="103783" y="6699"/>
                  </a:cubicBezTo>
                  <a:cubicBezTo>
                    <a:pt x="104401" y="6108"/>
                    <a:pt x="104245" y="4785"/>
                    <a:pt x="101223" y="6373"/>
                  </a:cubicBezTo>
                  <a:cubicBezTo>
                    <a:pt x="98189" y="7955"/>
                    <a:pt x="98385" y="6919"/>
                    <a:pt x="99830" y="5945"/>
                  </a:cubicBezTo>
                  <a:cubicBezTo>
                    <a:pt x="101275" y="4971"/>
                    <a:pt x="105442" y="416"/>
                    <a:pt x="98703" y="4121"/>
                  </a:cubicBezTo>
                  <a:cubicBezTo>
                    <a:pt x="91959" y="7814"/>
                    <a:pt x="95195" y="6148"/>
                    <a:pt x="96628" y="4509"/>
                  </a:cubicBezTo>
                  <a:cubicBezTo>
                    <a:pt x="98062" y="2871"/>
                    <a:pt x="99171" y="2342"/>
                    <a:pt x="99287" y="427"/>
                  </a:cubicBezTo>
                  <a:cubicBezTo>
                    <a:pt x="99402" y="-1491"/>
                    <a:pt x="93086" y="3304"/>
                    <a:pt x="88786" y="8811"/>
                  </a:cubicBezTo>
                  <a:cubicBezTo>
                    <a:pt x="84486" y="14317"/>
                    <a:pt x="80932" y="18117"/>
                    <a:pt x="79840" y="19091"/>
                  </a:cubicBezTo>
                  <a:cubicBezTo>
                    <a:pt x="78742" y="20065"/>
                    <a:pt x="75736" y="23640"/>
                    <a:pt x="75332" y="24676"/>
                  </a:cubicBezTo>
                  <a:cubicBezTo>
                    <a:pt x="74927" y="25712"/>
                    <a:pt x="73968" y="26759"/>
                    <a:pt x="73904" y="26906"/>
                  </a:cubicBezTo>
                  <a:cubicBezTo>
                    <a:pt x="73835" y="27052"/>
                    <a:pt x="74089" y="25431"/>
                    <a:pt x="73199" y="26179"/>
                  </a:cubicBezTo>
                  <a:cubicBezTo>
                    <a:pt x="72309" y="26928"/>
                    <a:pt x="67692" y="28899"/>
                    <a:pt x="64877" y="37040"/>
                  </a:cubicBezTo>
                  <a:cubicBezTo>
                    <a:pt x="62063" y="45181"/>
                    <a:pt x="62184" y="43926"/>
                    <a:pt x="61623" y="49021"/>
                  </a:cubicBezTo>
                  <a:cubicBezTo>
                    <a:pt x="61057" y="54110"/>
                    <a:pt x="59358" y="63271"/>
                    <a:pt x="56572" y="68242"/>
                  </a:cubicBezTo>
                  <a:cubicBezTo>
                    <a:pt x="53793" y="73213"/>
                    <a:pt x="53111" y="74328"/>
                    <a:pt x="51261" y="75679"/>
                  </a:cubicBezTo>
                  <a:cubicBezTo>
                    <a:pt x="49406" y="77025"/>
                    <a:pt x="47060" y="77717"/>
                    <a:pt x="46366" y="77802"/>
                  </a:cubicBezTo>
                  <a:cubicBezTo>
                    <a:pt x="45679" y="77886"/>
                    <a:pt x="44777" y="78044"/>
                    <a:pt x="44777" y="78044"/>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grpSp>
      <p:pic>
        <p:nvPicPr>
          <p:cNvPr id="88" name="Google Shape;88;p14"/>
          <p:cNvPicPr preferRelativeResize="0"/>
          <p:nvPr/>
        </p:nvPicPr>
        <p:blipFill rotWithShape="1">
          <a:blip r:embed="rId3">
            <a:alphaModFix/>
          </a:blip>
          <a:srcRect/>
          <a:stretch/>
        </p:blipFill>
        <p:spPr>
          <a:xfrm>
            <a:off x="2333751" y="910520"/>
            <a:ext cx="4454075" cy="1029960"/>
          </a:xfrm>
          <a:prstGeom prst="rect">
            <a:avLst/>
          </a:prstGeom>
          <a:noFill/>
          <a:ln>
            <a:noFill/>
          </a:ln>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G - Basic Footer - Mountain Right">
  <p:cSld name="G - Basic Footer - Mountain Right">
    <p:spTree>
      <p:nvGrpSpPr>
        <p:cNvPr id="1" name="Shape 1191"/>
        <p:cNvGrpSpPr/>
        <p:nvPr/>
      </p:nvGrpSpPr>
      <p:grpSpPr>
        <a:xfrm>
          <a:off x="0" y="0"/>
          <a:ext cx="0" cy="0"/>
          <a:chOff x="0" y="0"/>
          <a:chExt cx="0" cy="0"/>
        </a:xfrm>
      </p:grpSpPr>
      <p:pic>
        <p:nvPicPr>
          <p:cNvPr id="1192" name="Google Shape;1192;p16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93" name="Google Shape;1193;p16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94" name="Google Shape;1194;p169"/>
          <p:cNvSpPr txBox="1">
            <a:spLocks noGrp="1"/>
          </p:cNvSpPr>
          <p:nvPr>
            <p:ph type="body" idx="1"/>
          </p:nvPr>
        </p:nvSpPr>
        <p:spPr>
          <a:xfrm>
            <a:off x="387066" y="1218761"/>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95" name="Google Shape;1195;p169"/>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196" name="Google Shape;1196;p16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O1 - Plain Hill - Right">
  <p:cSld name="O1 - Plain Hill - Right">
    <p:spTree>
      <p:nvGrpSpPr>
        <p:cNvPr id="1" name="Shape 1197"/>
        <p:cNvGrpSpPr/>
        <p:nvPr/>
      </p:nvGrpSpPr>
      <p:grpSpPr>
        <a:xfrm>
          <a:off x="0" y="0"/>
          <a:ext cx="0" cy="0"/>
          <a:chOff x="0" y="0"/>
          <a:chExt cx="0" cy="0"/>
        </a:xfrm>
      </p:grpSpPr>
      <p:pic>
        <p:nvPicPr>
          <p:cNvPr id="1198" name="Google Shape;1198;p170"/>
          <p:cNvPicPr preferRelativeResize="0"/>
          <p:nvPr/>
        </p:nvPicPr>
        <p:blipFill rotWithShape="1">
          <a:blip r:embed="rId2">
            <a:alphaModFix/>
          </a:blip>
          <a:srcRect/>
          <a:stretch/>
        </p:blipFill>
        <p:spPr>
          <a:xfrm>
            <a:off x="0" y="3188"/>
            <a:ext cx="9158962" cy="5151916"/>
          </a:xfrm>
          <a:prstGeom prst="rect">
            <a:avLst/>
          </a:prstGeom>
          <a:noFill/>
          <a:ln>
            <a:noFill/>
          </a:ln>
        </p:spPr>
      </p:pic>
      <p:sp>
        <p:nvSpPr>
          <p:cNvPr id="1199" name="Google Shape;1199;p170"/>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00" name="Google Shape;1200;p170"/>
          <p:cNvSpPr txBox="1">
            <a:spLocks noGrp="1"/>
          </p:cNvSpPr>
          <p:nvPr>
            <p:ph type="body" idx="1"/>
          </p:nvPr>
        </p:nvSpPr>
        <p:spPr>
          <a:xfrm>
            <a:off x="381119" y="1212218"/>
            <a:ext cx="8286600" cy="2834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1" name="Google Shape;1201;p170"/>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02" name="Google Shape;1202;p17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O2 - Path - Mountain Right">
  <p:cSld name="O2 - Path - Mountain Right">
    <p:spTree>
      <p:nvGrpSpPr>
        <p:cNvPr id="1" name="Shape 1203"/>
        <p:cNvGrpSpPr/>
        <p:nvPr/>
      </p:nvGrpSpPr>
      <p:grpSpPr>
        <a:xfrm>
          <a:off x="0" y="0"/>
          <a:ext cx="0" cy="0"/>
          <a:chOff x="0" y="0"/>
          <a:chExt cx="0" cy="0"/>
        </a:xfrm>
      </p:grpSpPr>
      <p:pic>
        <p:nvPicPr>
          <p:cNvPr id="1204" name="Google Shape;1204;p171"/>
          <p:cNvPicPr preferRelativeResize="0"/>
          <p:nvPr/>
        </p:nvPicPr>
        <p:blipFill rotWithShape="1">
          <a:blip r:embed="rId2">
            <a:alphaModFix/>
          </a:blip>
          <a:srcRect/>
          <a:stretch/>
        </p:blipFill>
        <p:spPr>
          <a:xfrm>
            <a:off x="10728" y="14506"/>
            <a:ext cx="9142672" cy="5143526"/>
          </a:xfrm>
          <a:prstGeom prst="rect">
            <a:avLst/>
          </a:prstGeom>
          <a:noFill/>
          <a:ln>
            <a:noFill/>
          </a:ln>
        </p:spPr>
      </p:pic>
      <p:sp>
        <p:nvSpPr>
          <p:cNvPr id="1205" name="Google Shape;1205;p171"/>
          <p:cNvSpPr txBox="1">
            <a:spLocks noGrp="1"/>
          </p:cNvSpPr>
          <p:nvPr>
            <p:ph type="title"/>
          </p:nvPr>
        </p:nvSpPr>
        <p:spPr>
          <a:xfrm>
            <a:off x="371572" y="10864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06" name="Google Shape;1206;p171"/>
          <p:cNvSpPr txBox="1">
            <a:spLocks noGrp="1"/>
          </p:cNvSpPr>
          <p:nvPr>
            <p:ph type="body" idx="1"/>
          </p:nvPr>
        </p:nvSpPr>
        <p:spPr>
          <a:xfrm>
            <a:off x="381119" y="1212219"/>
            <a:ext cx="8286600" cy="2866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7" name="Google Shape;1207;p171"/>
          <p:cNvSpPr txBox="1">
            <a:spLocks noGrp="1"/>
          </p:cNvSpPr>
          <p:nvPr>
            <p:ph type="body" idx="2"/>
          </p:nvPr>
        </p:nvSpPr>
        <p:spPr>
          <a:xfrm>
            <a:off x="377131"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08" name="Google Shape;1208;p171" descr="Path-1.png"/>
          <p:cNvPicPr preferRelativeResize="0"/>
          <p:nvPr/>
        </p:nvPicPr>
        <p:blipFill rotWithShape="1">
          <a:blip r:embed="rId3">
            <a:alphaModFix/>
          </a:blip>
          <a:srcRect t="-3114"/>
          <a:stretch/>
        </p:blipFill>
        <p:spPr>
          <a:xfrm flipH="1">
            <a:off x="5379764" y="4720442"/>
            <a:ext cx="1180229" cy="421086"/>
          </a:xfrm>
          <a:prstGeom prst="rect">
            <a:avLst/>
          </a:prstGeom>
          <a:noFill/>
          <a:ln>
            <a:noFill/>
          </a:ln>
        </p:spPr>
      </p:pic>
      <p:pic>
        <p:nvPicPr>
          <p:cNvPr id="1209" name="Google Shape;1209;p171"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gradFill>
          <a:gsLst>
            <a:gs pos="0">
              <a:srgbClr val="118ED9"/>
            </a:gs>
            <a:gs pos="78899">
              <a:srgbClr val="4CC0D9"/>
            </a:gs>
            <a:gs pos="100000">
              <a:srgbClr val="68E2B3"/>
            </a:gs>
          </a:gsLst>
          <a:lin ang="5400012" scaled="0"/>
        </a:gradFill>
        <a:effectLst/>
      </p:bgPr>
    </p:bg>
    <p:spTree>
      <p:nvGrpSpPr>
        <p:cNvPr id="1" name="Shape 1210"/>
        <p:cNvGrpSpPr/>
        <p:nvPr/>
      </p:nvGrpSpPr>
      <p:grpSpPr>
        <a:xfrm>
          <a:off x="0" y="0"/>
          <a:ext cx="0" cy="0"/>
          <a:chOff x="0" y="0"/>
          <a:chExt cx="0" cy="0"/>
        </a:xfrm>
      </p:grpSpPr>
      <p:pic>
        <p:nvPicPr>
          <p:cNvPr id="1211" name="Google Shape;1211;p172"/>
          <p:cNvPicPr preferRelativeResize="0"/>
          <p:nvPr/>
        </p:nvPicPr>
        <p:blipFill rotWithShape="1">
          <a:blip r:embed="rId2">
            <a:alphaModFix/>
          </a:blip>
          <a:srcRect l="9"/>
          <a:stretch/>
        </p:blipFill>
        <p:spPr>
          <a:xfrm>
            <a:off x="-10446" y="-10556"/>
            <a:ext cx="9179026" cy="5163955"/>
          </a:xfrm>
          <a:prstGeom prst="rect">
            <a:avLst/>
          </a:prstGeom>
          <a:noFill/>
          <a:ln>
            <a:noFill/>
          </a:ln>
        </p:spPr>
      </p:pic>
      <p:grpSp>
        <p:nvGrpSpPr>
          <p:cNvPr id="1212" name="Google Shape;1212;p172"/>
          <p:cNvGrpSpPr/>
          <p:nvPr/>
        </p:nvGrpSpPr>
        <p:grpSpPr>
          <a:xfrm flipH="1">
            <a:off x="7483132" y="426327"/>
            <a:ext cx="985925" cy="471225"/>
            <a:chOff x="10411287" y="2695706"/>
            <a:chExt cx="1724248" cy="824396"/>
          </a:xfrm>
        </p:grpSpPr>
        <p:sp>
          <p:nvSpPr>
            <p:cNvPr id="1213" name="Google Shape;1213;p172"/>
            <p:cNvSpPr/>
            <p:nvPr/>
          </p:nvSpPr>
          <p:spPr>
            <a:xfrm>
              <a:off x="11236572" y="3222619"/>
              <a:ext cx="307500" cy="213000"/>
            </a:xfrm>
            <a:custGeom>
              <a:avLst/>
              <a:gdLst/>
              <a:ahLst/>
              <a:cxnLst/>
              <a:rect l="l" t="t" r="r" b="b"/>
              <a:pathLst>
                <a:path w="120000" h="120000" extrusionOk="0">
                  <a:moveTo>
                    <a:pt x="12175" y="18021"/>
                  </a:moveTo>
                  <a:cubicBezTo>
                    <a:pt x="11939" y="17801"/>
                    <a:pt x="8964" y="16154"/>
                    <a:pt x="5158" y="14473"/>
                  </a:cubicBezTo>
                  <a:cubicBezTo>
                    <a:pt x="1352" y="12792"/>
                    <a:pt x="-331" y="12301"/>
                    <a:pt x="50" y="10688"/>
                  </a:cubicBezTo>
                  <a:cubicBezTo>
                    <a:pt x="432" y="9075"/>
                    <a:pt x="4109" y="9904"/>
                    <a:pt x="6410" y="9007"/>
                  </a:cubicBezTo>
                  <a:cubicBezTo>
                    <a:pt x="8717" y="8105"/>
                    <a:pt x="9419" y="7828"/>
                    <a:pt x="10968" y="4901"/>
                  </a:cubicBezTo>
                  <a:cubicBezTo>
                    <a:pt x="12518" y="1974"/>
                    <a:pt x="13775" y="-1466"/>
                    <a:pt x="21331" y="659"/>
                  </a:cubicBezTo>
                  <a:cubicBezTo>
                    <a:pt x="28881" y="2792"/>
                    <a:pt x="29729" y="3237"/>
                    <a:pt x="32109" y="6148"/>
                  </a:cubicBezTo>
                  <a:cubicBezTo>
                    <a:pt x="34483" y="9047"/>
                    <a:pt x="36470" y="10457"/>
                    <a:pt x="39670" y="10835"/>
                  </a:cubicBezTo>
                  <a:cubicBezTo>
                    <a:pt x="42864" y="11218"/>
                    <a:pt x="47153" y="8094"/>
                    <a:pt x="53917" y="9932"/>
                  </a:cubicBezTo>
                  <a:cubicBezTo>
                    <a:pt x="60682" y="11765"/>
                    <a:pt x="70651" y="16543"/>
                    <a:pt x="83298" y="29871"/>
                  </a:cubicBezTo>
                  <a:cubicBezTo>
                    <a:pt x="95951" y="43194"/>
                    <a:pt x="96249" y="45185"/>
                    <a:pt x="97798" y="46437"/>
                  </a:cubicBezTo>
                  <a:cubicBezTo>
                    <a:pt x="99347" y="47689"/>
                    <a:pt x="102541" y="49145"/>
                    <a:pt x="103631" y="49816"/>
                  </a:cubicBezTo>
                  <a:cubicBezTo>
                    <a:pt x="104725" y="50493"/>
                    <a:pt x="105404" y="50876"/>
                    <a:pt x="105399" y="51418"/>
                  </a:cubicBezTo>
                  <a:cubicBezTo>
                    <a:pt x="105399" y="51953"/>
                    <a:pt x="112270" y="53696"/>
                    <a:pt x="107908" y="54102"/>
                  </a:cubicBezTo>
                  <a:cubicBezTo>
                    <a:pt x="110204" y="55360"/>
                    <a:pt x="112938" y="56776"/>
                    <a:pt x="111731" y="57267"/>
                  </a:cubicBezTo>
                  <a:cubicBezTo>
                    <a:pt x="110524" y="57769"/>
                    <a:pt x="109581" y="57819"/>
                    <a:pt x="109581" y="57819"/>
                  </a:cubicBezTo>
                  <a:cubicBezTo>
                    <a:pt x="109581" y="57819"/>
                    <a:pt x="114010" y="61221"/>
                    <a:pt x="114077" y="61920"/>
                  </a:cubicBezTo>
                  <a:cubicBezTo>
                    <a:pt x="114139" y="62614"/>
                    <a:pt x="113437" y="62354"/>
                    <a:pt x="112191" y="62027"/>
                  </a:cubicBezTo>
                  <a:cubicBezTo>
                    <a:pt x="110939" y="61694"/>
                    <a:pt x="117468" y="68023"/>
                    <a:pt x="119197" y="68807"/>
                  </a:cubicBezTo>
                  <a:cubicBezTo>
                    <a:pt x="120920" y="69580"/>
                    <a:pt x="119433" y="69563"/>
                    <a:pt x="118776" y="69591"/>
                  </a:cubicBezTo>
                  <a:cubicBezTo>
                    <a:pt x="118119" y="69619"/>
                    <a:pt x="117378" y="69072"/>
                    <a:pt x="117530" y="69800"/>
                  </a:cubicBezTo>
                  <a:cubicBezTo>
                    <a:pt x="117676" y="70527"/>
                    <a:pt x="117350" y="70279"/>
                    <a:pt x="116384" y="69924"/>
                  </a:cubicBezTo>
                  <a:cubicBezTo>
                    <a:pt x="115424" y="69563"/>
                    <a:pt x="115335" y="69529"/>
                    <a:pt x="113499" y="68311"/>
                  </a:cubicBezTo>
                  <a:cubicBezTo>
                    <a:pt x="111663" y="67087"/>
                    <a:pt x="111119" y="66483"/>
                    <a:pt x="109890" y="66568"/>
                  </a:cubicBezTo>
                  <a:cubicBezTo>
                    <a:pt x="108666" y="66647"/>
                    <a:pt x="109227" y="67668"/>
                    <a:pt x="107549" y="66094"/>
                  </a:cubicBezTo>
                  <a:cubicBezTo>
                    <a:pt x="105870" y="64532"/>
                    <a:pt x="105960" y="63488"/>
                    <a:pt x="103659" y="63308"/>
                  </a:cubicBezTo>
                  <a:cubicBezTo>
                    <a:pt x="101363" y="63127"/>
                    <a:pt x="99634" y="62354"/>
                    <a:pt x="97635" y="62552"/>
                  </a:cubicBezTo>
                  <a:cubicBezTo>
                    <a:pt x="95642" y="62755"/>
                    <a:pt x="94200" y="62490"/>
                    <a:pt x="93015" y="62321"/>
                  </a:cubicBezTo>
                  <a:cubicBezTo>
                    <a:pt x="91831" y="62151"/>
                    <a:pt x="91286" y="61548"/>
                    <a:pt x="90809" y="61097"/>
                  </a:cubicBezTo>
                  <a:cubicBezTo>
                    <a:pt x="90326" y="60651"/>
                    <a:pt x="89647" y="60803"/>
                    <a:pt x="88395" y="61012"/>
                  </a:cubicBezTo>
                  <a:cubicBezTo>
                    <a:pt x="87149" y="61221"/>
                    <a:pt x="77623" y="59709"/>
                    <a:pt x="77623" y="59709"/>
                  </a:cubicBezTo>
                  <a:cubicBezTo>
                    <a:pt x="77623" y="59709"/>
                    <a:pt x="79139" y="63234"/>
                    <a:pt x="75288" y="62885"/>
                  </a:cubicBezTo>
                  <a:cubicBezTo>
                    <a:pt x="75333" y="66269"/>
                    <a:pt x="74715" y="67656"/>
                    <a:pt x="72925" y="67262"/>
                  </a:cubicBezTo>
                  <a:cubicBezTo>
                    <a:pt x="72795" y="70048"/>
                    <a:pt x="71454" y="71842"/>
                    <a:pt x="69528" y="71125"/>
                  </a:cubicBezTo>
                  <a:cubicBezTo>
                    <a:pt x="69012" y="73494"/>
                    <a:pt x="68636" y="75107"/>
                    <a:pt x="66160" y="74323"/>
                  </a:cubicBezTo>
                  <a:cubicBezTo>
                    <a:pt x="65335" y="77386"/>
                    <a:pt x="64241" y="77251"/>
                    <a:pt x="63713" y="77053"/>
                  </a:cubicBezTo>
                  <a:cubicBezTo>
                    <a:pt x="63191" y="76862"/>
                    <a:pt x="63146" y="77651"/>
                    <a:pt x="63146" y="77651"/>
                  </a:cubicBezTo>
                  <a:cubicBezTo>
                    <a:pt x="63146" y="77651"/>
                    <a:pt x="64134" y="86242"/>
                    <a:pt x="61232" y="84222"/>
                  </a:cubicBezTo>
                  <a:cubicBezTo>
                    <a:pt x="61462" y="87133"/>
                    <a:pt x="60687" y="92508"/>
                    <a:pt x="58464" y="90337"/>
                  </a:cubicBezTo>
                  <a:cubicBezTo>
                    <a:pt x="58094" y="94516"/>
                    <a:pt x="56741" y="97917"/>
                    <a:pt x="55062" y="96349"/>
                  </a:cubicBezTo>
                  <a:cubicBezTo>
                    <a:pt x="53856" y="101561"/>
                    <a:pt x="53255" y="103366"/>
                    <a:pt x="50785" y="102040"/>
                  </a:cubicBezTo>
                  <a:cubicBezTo>
                    <a:pt x="50066" y="105013"/>
                    <a:pt x="47961" y="111105"/>
                    <a:pt x="45918" y="106846"/>
                  </a:cubicBezTo>
                  <a:cubicBezTo>
                    <a:pt x="44217" y="110659"/>
                    <a:pt x="41652" y="115098"/>
                    <a:pt x="41074" y="112594"/>
                  </a:cubicBezTo>
                  <a:cubicBezTo>
                    <a:pt x="40490" y="110084"/>
                    <a:pt x="40187" y="109700"/>
                    <a:pt x="40187" y="109700"/>
                  </a:cubicBezTo>
                  <a:cubicBezTo>
                    <a:pt x="40187" y="109700"/>
                    <a:pt x="39788" y="115617"/>
                    <a:pt x="35752" y="117354"/>
                  </a:cubicBezTo>
                  <a:cubicBezTo>
                    <a:pt x="34854" y="116079"/>
                    <a:pt x="35191" y="110546"/>
                    <a:pt x="35191" y="110546"/>
                  </a:cubicBezTo>
                  <a:cubicBezTo>
                    <a:pt x="35191" y="110546"/>
                    <a:pt x="31716" y="118550"/>
                    <a:pt x="30520" y="119458"/>
                  </a:cubicBezTo>
                  <a:cubicBezTo>
                    <a:pt x="29336" y="120366"/>
                    <a:pt x="29049" y="119858"/>
                    <a:pt x="29049" y="119858"/>
                  </a:cubicBezTo>
                  <a:cubicBezTo>
                    <a:pt x="29049" y="119858"/>
                    <a:pt x="29162" y="115583"/>
                    <a:pt x="30099" y="111889"/>
                  </a:cubicBezTo>
                  <a:cubicBezTo>
                    <a:pt x="28045" y="115572"/>
                    <a:pt x="25221" y="119379"/>
                    <a:pt x="24255" y="119560"/>
                  </a:cubicBezTo>
                  <a:cubicBezTo>
                    <a:pt x="23290" y="119740"/>
                    <a:pt x="23088" y="120338"/>
                    <a:pt x="23290" y="119740"/>
                  </a:cubicBezTo>
                  <a:cubicBezTo>
                    <a:pt x="23492" y="119142"/>
                    <a:pt x="25676" y="111054"/>
                    <a:pt x="25676" y="111054"/>
                  </a:cubicBezTo>
                  <a:cubicBezTo>
                    <a:pt x="25676" y="111054"/>
                    <a:pt x="22173" y="115008"/>
                    <a:pt x="20792" y="115442"/>
                  </a:cubicBezTo>
                  <a:cubicBezTo>
                    <a:pt x="19405" y="115871"/>
                    <a:pt x="21028" y="111488"/>
                    <a:pt x="21230" y="110885"/>
                  </a:cubicBezTo>
                  <a:cubicBezTo>
                    <a:pt x="21426" y="110281"/>
                    <a:pt x="29005" y="87082"/>
                    <a:pt x="30806" y="80607"/>
                  </a:cubicBezTo>
                  <a:cubicBezTo>
                    <a:pt x="32614" y="74132"/>
                    <a:pt x="36891" y="58468"/>
                    <a:pt x="37734" y="56353"/>
                  </a:cubicBezTo>
                  <a:cubicBezTo>
                    <a:pt x="38576" y="54238"/>
                    <a:pt x="39653" y="52890"/>
                    <a:pt x="39653" y="52890"/>
                  </a:cubicBezTo>
                  <a:cubicBezTo>
                    <a:pt x="39653" y="52890"/>
                    <a:pt x="38486" y="45309"/>
                    <a:pt x="42039" y="38947"/>
                  </a:cubicBezTo>
                  <a:cubicBezTo>
                    <a:pt x="38783" y="37333"/>
                    <a:pt x="38952" y="39014"/>
                    <a:pt x="35398" y="34327"/>
                  </a:cubicBezTo>
                  <a:cubicBezTo>
                    <a:pt x="31845" y="29634"/>
                    <a:pt x="29684" y="28704"/>
                    <a:pt x="27932" y="28049"/>
                  </a:cubicBezTo>
                  <a:cubicBezTo>
                    <a:pt x="26181" y="27401"/>
                    <a:pt x="25771" y="26572"/>
                    <a:pt x="24918" y="26120"/>
                  </a:cubicBezTo>
                  <a:cubicBezTo>
                    <a:pt x="24065" y="25669"/>
                    <a:pt x="19950" y="24146"/>
                    <a:pt x="17985" y="22606"/>
                  </a:cubicBezTo>
                  <a:cubicBezTo>
                    <a:pt x="16020" y="21066"/>
                    <a:pt x="12175" y="18021"/>
                    <a:pt x="12175" y="18021"/>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1214" name="Google Shape;1214;p172"/>
            <p:cNvSpPr/>
            <p:nvPr/>
          </p:nvSpPr>
          <p:spPr>
            <a:xfrm>
              <a:off x="11769834" y="3286102"/>
              <a:ext cx="365700" cy="234000"/>
            </a:xfrm>
            <a:custGeom>
              <a:avLst/>
              <a:gdLst/>
              <a:ahLst/>
              <a:cxnLst/>
              <a:rect l="l" t="t" r="r" b="b"/>
              <a:pathLst>
                <a:path w="120000" h="120000" extrusionOk="0">
                  <a:moveTo>
                    <a:pt x="37169" y="21806"/>
                  </a:moveTo>
                  <a:cubicBezTo>
                    <a:pt x="37169" y="21806"/>
                    <a:pt x="28207" y="10035"/>
                    <a:pt x="18689" y="10297"/>
                  </a:cubicBezTo>
                  <a:cubicBezTo>
                    <a:pt x="9166" y="10559"/>
                    <a:pt x="12679" y="20997"/>
                    <a:pt x="5301" y="22126"/>
                  </a:cubicBezTo>
                  <a:cubicBezTo>
                    <a:pt x="-2071" y="23250"/>
                    <a:pt x="-1288" y="25776"/>
                    <a:pt x="4790" y="27878"/>
                  </a:cubicBezTo>
                  <a:cubicBezTo>
                    <a:pt x="10874" y="29979"/>
                    <a:pt x="11930" y="28873"/>
                    <a:pt x="13632" y="31085"/>
                  </a:cubicBezTo>
                  <a:cubicBezTo>
                    <a:pt x="15341" y="33303"/>
                    <a:pt x="17969" y="35212"/>
                    <a:pt x="21646" y="36691"/>
                  </a:cubicBezTo>
                  <a:cubicBezTo>
                    <a:pt x="25330" y="38164"/>
                    <a:pt x="28826" y="40079"/>
                    <a:pt x="30381" y="42576"/>
                  </a:cubicBezTo>
                  <a:cubicBezTo>
                    <a:pt x="31931" y="45074"/>
                    <a:pt x="37867" y="56658"/>
                    <a:pt x="41818" y="60459"/>
                  </a:cubicBezTo>
                  <a:cubicBezTo>
                    <a:pt x="45768" y="64255"/>
                    <a:pt x="46920" y="65908"/>
                    <a:pt x="46920" y="65908"/>
                  </a:cubicBezTo>
                  <a:cubicBezTo>
                    <a:pt x="46920" y="65908"/>
                    <a:pt x="44644" y="70443"/>
                    <a:pt x="45257" y="76648"/>
                  </a:cubicBezTo>
                  <a:cubicBezTo>
                    <a:pt x="45876" y="82854"/>
                    <a:pt x="46171" y="85700"/>
                    <a:pt x="46188" y="86219"/>
                  </a:cubicBezTo>
                  <a:cubicBezTo>
                    <a:pt x="46216" y="86742"/>
                    <a:pt x="44621" y="88489"/>
                    <a:pt x="44474" y="94042"/>
                  </a:cubicBezTo>
                  <a:cubicBezTo>
                    <a:pt x="44321" y="99602"/>
                    <a:pt x="44655" y="110808"/>
                    <a:pt x="44644" y="113526"/>
                  </a:cubicBezTo>
                  <a:cubicBezTo>
                    <a:pt x="44633" y="116245"/>
                    <a:pt x="44218" y="118119"/>
                    <a:pt x="44111" y="118760"/>
                  </a:cubicBezTo>
                  <a:cubicBezTo>
                    <a:pt x="44008" y="119400"/>
                    <a:pt x="47675" y="116961"/>
                    <a:pt x="48191" y="116483"/>
                  </a:cubicBezTo>
                  <a:cubicBezTo>
                    <a:pt x="48708" y="116006"/>
                    <a:pt x="48566" y="118166"/>
                    <a:pt x="49763" y="119499"/>
                  </a:cubicBezTo>
                  <a:cubicBezTo>
                    <a:pt x="50961" y="120832"/>
                    <a:pt x="51892" y="119161"/>
                    <a:pt x="52562" y="118410"/>
                  </a:cubicBezTo>
                  <a:cubicBezTo>
                    <a:pt x="53226" y="117654"/>
                    <a:pt x="54213" y="119586"/>
                    <a:pt x="55297" y="118317"/>
                  </a:cubicBezTo>
                  <a:cubicBezTo>
                    <a:pt x="56376" y="117042"/>
                    <a:pt x="56875" y="115366"/>
                    <a:pt x="56875" y="115366"/>
                  </a:cubicBezTo>
                  <a:cubicBezTo>
                    <a:pt x="56875" y="115366"/>
                    <a:pt x="56779" y="118567"/>
                    <a:pt x="58833" y="117351"/>
                  </a:cubicBezTo>
                  <a:cubicBezTo>
                    <a:pt x="60888" y="116128"/>
                    <a:pt x="61563" y="114015"/>
                    <a:pt x="61767" y="113421"/>
                  </a:cubicBezTo>
                  <a:cubicBezTo>
                    <a:pt x="61972" y="112822"/>
                    <a:pt x="63294" y="115395"/>
                    <a:pt x="64378" y="114126"/>
                  </a:cubicBezTo>
                  <a:cubicBezTo>
                    <a:pt x="65457" y="112857"/>
                    <a:pt x="65922" y="110662"/>
                    <a:pt x="65922" y="110662"/>
                  </a:cubicBezTo>
                  <a:cubicBezTo>
                    <a:pt x="65922" y="110662"/>
                    <a:pt x="66524" y="113625"/>
                    <a:pt x="67863" y="112123"/>
                  </a:cubicBezTo>
                  <a:cubicBezTo>
                    <a:pt x="69203" y="110616"/>
                    <a:pt x="69254" y="110295"/>
                    <a:pt x="69566" y="109061"/>
                  </a:cubicBezTo>
                  <a:cubicBezTo>
                    <a:pt x="69878" y="107821"/>
                    <a:pt x="70621" y="107949"/>
                    <a:pt x="71030" y="107431"/>
                  </a:cubicBezTo>
                  <a:cubicBezTo>
                    <a:pt x="71444" y="106919"/>
                    <a:pt x="71706" y="105324"/>
                    <a:pt x="71711" y="104643"/>
                  </a:cubicBezTo>
                  <a:cubicBezTo>
                    <a:pt x="71711" y="103962"/>
                    <a:pt x="73153" y="102495"/>
                    <a:pt x="72977" y="101575"/>
                  </a:cubicBezTo>
                  <a:cubicBezTo>
                    <a:pt x="72801" y="100655"/>
                    <a:pt x="72597" y="99887"/>
                    <a:pt x="73499" y="99741"/>
                  </a:cubicBezTo>
                  <a:cubicBezTo>
                    <a:pt x="74390" y="99590"/>
                    <a:pt x="75088" y="98676"/>
                    <a:pt x="74759" y="97349"/>
                  </a:cubicBezTo>
                  <a:cubicBezTo>
                    <a:pt x="74435" y="96027"/>
                    <a:pt x="74668" y="95271"/>
                    <a:pt x="75026" y="94397"/>
                  </a:cubicBezTo>
                  <a:cubicBezTo>
                    <a:pt x="75389" y="93518"/>
                    <a:pt x="74759" y="92075"/>
                    <a:pt x="74453" y="91947"/>
                  </a:cubicBezTo>
                  <a:cubicBezTo>
                    <a:pt x="74140" y="91824"/>
                    <a:pt x="74787" y="90550"/>
                    <a:pt x="76121" y="89729"/>
                  </a:cubicBezTo>
                  <a:cubicBezTo>
                    <a:pt x="77455" y="88896"/>
                    <a:pt x="77455" y="88896"/>
                    <a:pt x="77716" y="87982"/>
                  </a:cubicBezTo>
                  <a:cubicBezTo>
                    <a:pt x="77977" y="87063"/>
                    <a:pt x="77597" y="86742"/>
                    <a:pt x="78289" y="85829"/>
                  </a:cubicBezTo>
                  <a:cubicBezTo>
                    <a:pt x="78982" y="84915"/>
                    <a:pt x="78624" y="85788"/>
                    <a:pt x="79038" y="83913"/>
                  </a:cubicBezTo>
                  <a:cubicBezTo>
                    <a:pt x="79458" y="82039"/>
                    <a:pt x="80049" y="81084"/>
                    <a:pt x="80049" y="81084"/>
                  </a:cubicBezTo>
                  <a:cubicBezTo>
                    <a:pt x="80049" y="81084"/>
                    <a:pt x="83318" y="82400"/>
                    <a:pt x="86161" y="81666"/>
                  </a:cubicBezTo>
                  <a:cubicBezTo>
                    <a:pt x="89011" y="80939"/>
                    <a:pt x="89164" y="79978"/>
                    <a:pt x="90339" y="80793"/>
                  </a:cubicBezTo>
                  <a:cubicBezTo>
                    <a:pt x="91513" y="81602"/>
                    <a:pt x="92257" y="80368"/>
                    <a:pt x="100186" y="82528"/>
                  </a:cubicBezTo>
                  <a:cubicBezTo>
                    <a:pt x="108109" y="84688"/>
                    <a:pt x="108171" y="83011"/>
                    <a:pt x="110362" y="84234"/>
                  </a:cubicBezTo>
                  <a:cubicBezTo>
                    <a:pt x="112559" y="85456"/>
                    <a:pt x="112457" y="85415"/>
                    <a:pt x="114806" y="87039"/>
                  </a:cubicBezTo>
                  <a:cubicBezTo>
                    <a:pt x="117156" y="88664"/>
                    <a:pt x="117054" y="87942"/>
                    <a:pt x="118791" y="89321"/>
                  </a:cubicBezTo>
                  <a:cubicBezTo>
                    <a:pt x="120522" y="90695"/>
                    <a:pt x="120323" y="89257"/>
                    <a:pt x="118666" y="87394"/>
                  </a:cubicBezTo>
                  <a:cubicBezTo>
                    <a:pt x="117008" y="85543"/>
                    <a:pt x="115924" y="83570"/>
                    <a:pt x="114670" y="82557"/>
                  </a:cubicBezTo>
                  <a:cubicBezTo>
                    <a:pt x="113421" y="81544"/>
                    <a:pt x="110288" y="78750"/>
                    <a:pt x="109903" y="78430"/>
                  </a:cubicBezTo>
                  <a:cubicBezTo>
                    <a:pt x="109522" y="78104"/>
                    <a:pt x="112076" y="78453"/>
                    <a:pt x="112076" y="78453"/>
                  </a:cubicBezTo>
                  <a:cubicBezTo>
                    <a:pt x="112076" y="78453"/>
                    <a:pt x="110527" y="75956"/>
                    <a:pt x="109477" y="75705"/>
                  </a:cubicBezTo>
                  <a:cubicBezTo>
                    <a:pt x="108433" y="75449"/>
                    <a:pt x="106440" y="73633"/>
                    <a:pt x="106003" y="73627"/>
                  </a:cubicBezTo>
                  <a:cubicBezTo>
                    <a:pt x="105572" y="73627"/>
                    <a:pt x="107309" y="73639"/>
                    <a:pt x="107797" y="73330"/>
                  </a:cubicBezTo>
                  <a:cubicBezTo>
                    <a:pt x="108285" y="73016"/>
                    <a:pt x="109182" y="72859"/>
                    <a:pt x="107394" y="71805"/>
                  </a:cubicBezTo>
                  <a:cubicBezTo>
                    <a:pt x="105612" y="70746"/>
                    <a:pt x="103671" y="68603"/>
                    <a:pt x="101452" y="68225"/>
                  </a:cubicBezTo>
                  <a:cubicBezTo>
                    <a:pt x="99221" y="67841"/>
                    <a:pt x="97036" y="64575"/>
                    <a:pt x="94771" y="61792"/>
                  </a:cubicBezTo>
                  <a:cubicBezTo>
                    <a:pt x="92501" y="59010"/>
                    <a:pt x="91996" y="57444"/>
                    <a:pt x="89448" y="55057"/>
                  </a:cubicBezTo>
                  <a:cubicBezTo>
                    <a:pt x="86899" y="52676"/>
                    <a:pt x="85117" y="50255"/>
                    <a:pt x="83278" y="48834"/>
                  </a:cubicBezTo>
                  <a:cubicBezTo>
                    <a:pt x="81445" y="47420"/>
                    <a:pt x="80349" y="46127"/>
                    <a:pt x="79691" y="44841"/>
                  </a:cubicBezTo>
                  <a:cubicBezTo>
                    <a:pt x="79027" y="43554"/>
                    <a:pt x="79163" y="41395"/>
                    <a:pt x="78074" y="39427"/>
                  </a:cubicBezTo>
                  <a:cubicBezTo>
                    <a:pt x="76984" y="37454"/>
                    <a:pt x="75610" y="33839"/>
                    <a:pt x="74106" y="32383"/>
                  </a:cubicBezTo>
                  <a:cubicBezTo>
                    <a:pt x="72602" y="30928"/>
                    <a:pt x="70593" y="29269"/>
                    <a:pt x="69594" y="28693"/>
                  </a:cubicBezTo>
                  <a:cubicBezTo>
                    <a:pt x="68601" y="28128"/>
                    <a:pt x="67857" y="27319"/>
                    <a:pt x="67477" y="26999"/>
                  </a:cubicBezTo>
                  <a:cubicBezTo>
                    <a:pt x="67091" y="26673"/>
                    <a:pt x="67965" y="26003"/>
                    <a:pt x="66768" y="24664"/>
                  </a:cubicBezTo>
                  <a:cubicBezTo>
                    <a:pt x="65570" y="23337"/>
                    <a:pt x="64526" y="21725"/>
                    <a:pt x="63714" y="21393"/>
                  </a:cubicBezTo>
                  <a:cubicBezTo>
                    <a:pt x="62891" y="21067"/>
                    <a:pt x="63606" y="15397"/>
                    <a:pt x="57817" y="17498"/>
                  </a:cubicBezTo>
                  <a:cubicBezTo>
                    <a:pt x="57522" y="13971"/>
                    <a:pt x="57585" y="11613"/>
                    <a:pt x="53606" y="13936"/>
                  </a:cubicBezTo>
                  <a:cubicBezTo>
                    <a:pt x="52499" y="10082"/>
                    <a:pt x="52562" y="7043"/>
                    <a:pt x="49014" y="10728"/>
                  </a:cubicBezTo>
                  <a:cubicBezTo>
                    <a:pt x="45995" y="5256"/>
                    <a:pt x="44116" y="75"/>
                    <a:pt x="42045" y="6735"/>
                  </a:cubicBezTo>
                  <a:cubicBezTo>
                    <a:pt x="40297" y="2118"/>
                    <a:pt x="38072" y="-4907"/>
                    <a:pt x="37521" y="5087"/>
                  </a:cubicBezTo>
                  <a:cubicBezTo>
                    <a:pt x="36965" y="15082"/>
                    <a:pt x="37169" y="21806"/>
                    <a:pt x="37169" y="21806"/>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sp>
          <p:nvSpPr>
            <p:cNvPr id="1215" name="Google Shape;1215;p172"/>
            <p:cNvSpPr/>
            <p:nvPr/>
          </p:nvSpPr>
          <p:spPr>
            <a:xfrm>
              <a:off x="10411287" y="2695706"/>
              <a:ext cx="337500" cy="316800"/>
            </a:xfrm>
            <a:custGeom>
              <a:avLst/>
              <a:gdLst/>
              <a:ahLst/>
              <a:cxnLst/>
              <a:rect l="l" t="t" r="r" b="b"/>
              <a:pathLst>
                <a:path w="120000" h="120000" extrusionOk="0">
                  <a:moveTo>
                    <a:pt x="44777" y="78044"/>
                  </a:moveTo>
                  <a:cubicBezTo>
                    <a:pt x="43812" y="78207"/>
                    <a:pt x="40922" y="79716"/>
                    <a:pt x="39946" y="79142"/>
                  </a:cubicBezTo>
                  <a:cubicBezTo>
                    <a:pt x="38975" y="78562"/>
                    <a:pt x="37992" y="77543"/>
                    <a:pt x="36877" y="77115"/>
                  </a:cubicBezTo>
                  <a:cubicBezTo>
                    <a:pt x="35767" y="76687"/>
                    <a:pt x="33640" y="72144"/>
                    <a:pt x="26156" y="71800"/>
                  </a:cubicBezTo>
                  <a:cubicBezTo>
                    <a:pt x="18684" y="71451"/>
                    <a:pt x="15222" y="71789"/>
                    <a:pt x="12506" y="76535"/>
                  </a:cubicBezTo>
                  <a:cubicBezTo>
                    <a:pt x="9790" y="81287"/>
                    <a:pt x="6894" y="82058"/>
                    <a:pt x="4137" y="83128"/>
                  </a:cubicBezTo>
                  <a:cubicBezTo>
                    <a:pt x="1381" y="84192"/>
                    <a:pt x="-4409" y="86331"/>
                    <a:pt x="5837" y="86495"/>
                  </a:cubicBezTo>
                  <a:cubicBezTo>
                    <a:pt x="16083" y="86664"/>
                    <a:pt x="16499" y="86804"/>
                    <a:pt x="17886" y="86934"/>
                  </a:cubicBezTo>
                  <a:cubicBezTo>
                    <a:pt x="19273" y="87063"/>
                    <a:pt x="22602" y="87756"/>
                    <a:pt x="23983" y="88032"/>
                  </a:cubicBezTo>
                  <a:cubicBezTo>
                    <a:pt x="25376" y="88313"/>
                    <a:pt x="28017" y="89310"/>
                    <a:pt x="29826" y="90025"/>
                  </a:cubicBezTo>
                  <a:cubicBezTo>
                    <a:pt x="31635" y="90740"/>
                    <a:pt x="32739" y="90577"/>
                    <a:pt x="33854" y="91151"/>
                  </a:cubicBezTo>
                  <a:cubicBezTo>
                    <a:pt x="34964" y="91725"/>
                    <a:pt x="37056" y="92733"/>
                    <a:pt x="39425" y="94467"/>
                  </a:cubicBezTo>
                  <a:cubicBezTo>
                    <a:pt x="41801" y="96207"/>
                    <a:pt x="43748" y="97214"/>
                    <a:pt x="45696" y="98076"/>
                  </a:cubicBezTo>
                  <a:cubicBezTo>
                    <a:pt x="47643" y="98937"/>
                    <a:pt x="50152" y="100080"/>
                    <a:pt x="52099" y="101234"/>
                  </a:cubicBezTo>
                  <a:cubicBezTo>
                    <a:pt x="54053" y="102389"/>
                    <a:pt x="59341" y="104826"/>
                    <a:pt x="61837" y="105530"/>
                  </a:cubicBezTo>
                  <a:cubicBezTo>
                    <a:pt x="64340" y="106240"/>
                    <a:pt x="71425" y="108508"/>
                    <a:pt x="73783" y="108919"/>
                  </a:cubicBezTo>
                  <a:cubicBezTo>
                    <a:pt x="76141" y="109330"/>
                    <a:pt x="81677" y="109257"/>
                    <a:pt x="83336" y="109240"/>
                  </a:cubicBezTo>
                  <a:cubicBezTo>
                    <a:pt x="84995" y="109218"/>
                    <a:pt x="91918" y="108987"/>
                    <a:pt x="91918" y="108987"/>
                  </a:cubicBezTo>
                  <a:cubicBezTo>
                    <a:pt x="91918" y="108987"/>
                    <a:pt x="93068" y="112652"/>
                    <a:pt x="96391" y="112759"/>
                  </a:cubicBezTo>
                  <a:cubicBezTo>
                    <a:pt x="99714" y="112861"/>
                    <a:pt x="106938" y="114983"/>
                    <a:pt x="109574" y="115687"/>
                  </a:cubicBezTo>
                  <a:cubicBezTo>
                    <a:pt x="112209" y="116391"/>
                    <a:pt x="113186" y="116672"/>
                    <a:pt x="114434" y="117094"/>
                  </a:cubicBezTo>
                  <a:cubicBezTo>
                    <a:pt x="115688" y="117522"/>
                    <a:pt x="115128" y="117089"/>
                    <a:pt x="116798" y="118097"/>
                  </a:cubicBezTo>
                  <a:cubicBezTo>
                    <a:pt x="118468" y="119110"/>
                    <a:pt x="119034" y="119836"/>
                    <a:pt x="119728" y="119977"/>
                  </a:cubicBezTo>
                  <a:cubicBezTo>
                    <a:pt x="120421" y="120118"/>
                    <a:pt x="119583" y="119391"/>
                    <a:pt x="119294" y="118215"/>
                  </a:cubicBezTo>
                  <a:cubicBezTo>
                    <a:pt x="119005" y="117038"/>
                    <a:pt x="118722" y="116605"/>
                    <a:pt x="118017" y="115580"/>
                  </a:cubicBezTo>
                  <a:cubicBezTo>
                    <a:pt x="117312" y="114555"/>
                    <a:pt x="116052" y="113542"/>
                    <a:pt x="117023" y="113677"/>
                  </a:cubicBezTo>
                  <a:cubicBezTo>
                    <a:pt x="117994" y="113806"/>
                    <a:pt x="119109" y="114240"/>
                    <a:pt x="117711" y="112928"/>
                  </a:cubicBezTo>
                  <a:cubicBezTo>
                    <a:pt x="116312" y="111622"/>
                    <a:pt x="115474" y="111335"/>
                    <a:pt x="114775" y="110608"/>
                  </a:cubicBezTo>
                  <a:cubicBezTo>
                    <a:pt x="114076" y="109882"/>
                    <a:pt x="115607" y="110597"/>
                    <a:pt x="115318" y="109860"/>
                  </a:cubicBezTo>
                  <a:cubicBezTo>
                    <a:pt x="115035" y="109133"/>
                    <a:pt x="113365" y="108418"/>
                    <a:pt x="112666" y="107686"/>
                  </a:cubicBezTo>
                  <a:cubicBezTo>
                    <a:pt x="111966" y="106966"/>
                    <a:pt x="111273" y="106527"/>
                    <a:pt x="111273" y="106527"/>
                  </a:cubicBezTo>
                  <a:cubicBezTo>
                    <a:pt x="111273" y="106527"/>
                    <a:pt x="114740" y="107073"/>
                    <a:pt x="115428" y="107062"/>
                  </a:cubicBezTo>
                  <a:cubicBezTo>
                    <a:pt x="116122" y="107050"/>
                    <a:pt x="114868" y="106335"/>
                    <a:pt x="113336" y="105322"/>
                  </a:cubicBezTo>
                  <a:cubicBezTo>
                    <a:pt x="111799" y="104308"/>
                    <a:pt x="110683" y="103588"/>
                    <a:pt x="109707" y="103008"/>
                  </a:cubicBezTo>
                  <a:cubicBezTo>
                    <a:pt x="108730" y="102434"/>
                    <a:pt x="106644" y="101426"/>
                    <a:pt x="106644" y="101426"/>
                  </a:cubicBezTo>
                  <a:lnTo>
                    <a:pt x="105390" y="100412"/>
                  </a:lnTo>
                  <a:cubicBezTo>
                    <a:pt x="105390" y="100412"/>
                    <a:pt x="112290" y="98853"/>
                    <a:pt x="104257" y="98217"/>
                  </a:cubicBezTo>
                  <a:cubicBezTo>
                    <a:pt x="101309" y="94715"/>
                    <a:pt x="100471" y="94433"/>
                    <a:pt x="98524" y="92981"/>
                  </a:cubicBezTo>
                  <a:cubicBezTo>
                    <a:pt x="96565" y="91539"/>
                    <a:pt x="93219" y="89073"/>
                    <a:pt x="93219" y="89073"/>
                  </a:cubicBezTo>
                  <a:cubicBezTo>
                    <a:pt x="93219" y="89073"/>
                    <a:pt x="93351" y="89068"/>
                    <a:pt x="95287" y="88899"/>
                  </a:cubicBezTo>
                  <a:cubicBezTo>
                    <a:pt x="97224" y="88724"/>
                    <a:pt x="97778" y="88719"/>
                    <a:pt x="98189" y="88268"/>
                  </a:cubicBezTo>
                  <a:cubicBezTo>
                    <a:pt x="98605" y="87823"/>
                    <a:pt x="98460" y="87823"/>
                    <a:pt x="97218" y="87700"/>
                  </a:cubicBezTo>
                  <a:cubicBezTo>
                    <a:pt x="95969" y="87559"/>
                    <a:pt x="93889" y="87441"/>
                    <a:pt x="93889" y="87441"/>
                  </a:cubicBezTo>
                  <a:cubicBezTo>
                    <a:pt x="93889" y="87441"/>
                    <a:pt x="92779" y="87311"/>
                    <a:pt x="93744" y="86709"/>
                  </a:cubicBezTo>
                  <a:cubicBezTo>
                    <a:pt x="94710" y="86101"/>
                    <a:pt x="94981" y="85662"/>
                    <a:pt x="95941" y="85059"/>
                  </a:cubicBezTo>
                  <a:cubicBezTo>
                    <a:pt x="96900" y="84457"/>
                    <a:pt x="97455" y="84153"/>
                    <a:pt x="97310" y="83713"/>
                  </a:cubicBezTo>
                  <a:cubicBezTo>
                    <a:pt x="97166" y="83274"/>
                    <a:pt x="95923" y="83438"/>
                    <a:pt x="95640" y="82998"/>
                  </a:cubicBezTo>
                  <a:cubicBezTo>
                    <a:pt x="95357" y="82559"/>
                    <a:pt x="95091" y="83302"/>
                    <a:pt x="95357" y="82559"/>
                  </a:cubicBezTo>
                  <a:cubicBezTo>
                    <a:pt x="95628" y="81822"/>
                    <a:pt x="96305" y="80634"/>
                    <a:pt x="96305" y="80634"/>
                  </a:cubicBezTo>
                  <a:cubicBezTo>
                    <a:pt x="96305" y="80634"/>
                    <a:pt x="96154" y="79452"/>
                    <a:pt x="96570" y="79452"/>
                  </a:cubicBezTo>
                  <a:cubicBezTo>
                    <a:pt x="96987" y="79446"/>
                    <a:pt x="97958" y="79581"/>
                    <a:pt x="97958" y="79581"/>
                  </a:cubicBezTo>
                  <a:lnTo>
                    <a:pt x="97946" y="78545"/>
                  </a:lnTo>
                  <a:cubicBezTo>
                    <a:pt x="97946" y="78545"/>
                    <a:pt x="98223" y="78838"/>
                    <a:pt x="99188" y="78387"/>
                  </a:cubicBezTo>
                  <a:cubicBezTo>
                    <a:pt x="100154" y="77931"/>
                    <a:pt x="100570" y="78072"/>
                    <a:pt x="100148" y="77340"/>
                  </a:cubicBezTo>
                  <a:cubicBezTo>
                    <a:pt x="99720" y="76608"/>
                    <a:pt x="99443" y="76614"/>
                    <a:pt x="99027" y="76175"/>
                  </a:cubicBezTo>
                  <a:cubicBezTo>
                    <a:pt x="98605" y="75736"/>
                    <a:pt x="96305" y="74666"/>
                    <a:pt x="99495" y="74474"/>
                  </a:cubicBezTo>
                  <a:cubicBezTo>
                    <a:pt x="102673" y="74289"/>
                    <a:pt x="103084" y="74137"/>
                    <a:pt x="103430" y="73692"/>
                  </a:cubicBezTo>
                  <a:cubicBezTo>
                    <a:pt x="103766" y="73242"/>
                    <a:pt x="104465" y="73821"/>
                    <a:pt x="105355" y="72853"/>
                  </a:cubicBezTo>
                  <a:cubicBezTo>
                    <a:pt x="106245" y="71885"/>
                    <a:pt x="105690" y="72110"/>
                    <a:pt x="107002" y="71507"/>
                  </a:cubicBezTo>
                  <a:cubicBezTo>
                    <a:pt x="108308" y="70899"/>
                    <a:pt x="108516" y="70607"/>
                    <a:pt x="108921" y="69937"/>
                  </a:cubicBezTo>
                  <a:cubicBezTo>
                    <a:pt x="109331" y="69267"/>
                    <a:pt x="108638" y="69053"/>
                    <a:pt x="108221" y="69132"/>
                  </a:cubicBezTo>
                  <a:cubicBezTo>
                    <a:pt x="107805" y="69210"/>
                    <a:pt x="105661" y="69092"/>
                    <a:pt x="105661" y="69092"/>
                  </a:cubicBezTo>
                  <a:cubicBezTo>
                    <a:pt x="105661" y="69092"/>
                    <a:pt x="108077" y="68692"/>
                    <a:pt x="109048" y="68535"/>
                  </a:cubicBezTo>
                  <a:cubicBezTo>
                    <a:pt x="110013" y="68371"/>
                    <a:pt x="111383" y="67251"/>
                    <a:pt x="111516" y="66733"/>
                  </a:cubicBezTo>
                  <a:cubicBezTo>
                    <a:pt x="111649" y="66221"/>
                    <a:pt x="111706" y="65478"/>
                    <a:pt x="111776" y="65252"/>
                  </a:cubicBezTo>
                  <a:cubicBezTo>
                    <a:pt x="111845" y="65033"/>
                    <a:pt x="110117" y="65348"/>
                    <a:pt x="110117" y="65348"/>
                  </a:cubicBezTo>
                  <a:cubicBezTo>
                    <a:pt x="110117" y="65348"/>
                    <a:pt x="112319" y="64436"/>
                    <a:pt x="113284" y="63614"/>
                  </a:cubicBezTo>
                  <a:cubicBezTo>
                    <a:pt x="114238" y="62792"/>
                    <a:pt x="114301" y="62207"/>
                    <a:pt x="114434" y="61835"/>
                  </a:cubicBezTo>
                  <a:cubicBezTo>
                    <a:pt x="114573" y="61463"/>
                    <a:pt x="112914" y="61559"/>
                    <a:pt x="112151" y="61936"/>
                  </a:cubicBezTo>
                  <a:cubicBezTo>
                    <a:pt x="111400" y="62313"/>
                    <a:pt x="109597" y="62482"/>
                    <a:pt x="109597" y="62482"/>
                  </a:cubicBezTo>
                  <a:cubicBezTo>
                    <a:pt x="109597" y="62482"/>
                    <a:pt x="110493" y="61739"/>
                    <a:pt x="111937" y="60985"/>
                  </a:cubicBezTo>
                  <a:cubicBezTo>
                    <a:pt x="113382" y="60225"/>
                    <a:pt x="114688" y="59543"/>
                    <a:pt x="115370" y="58654"/>
                  </a:cubicBezTo>
                  <a:cubicBezTo>
                    <a:pt x="116052" y="57759"/>
                    <a:pt x="116185" y="57027"/>
                    <a:pt x="116387" y="56796"/>
                  </a:cubicBezTo>
                  <a:cubicBezTo>
                    <a:pt x="116596" y="56576"/>
                    <a:pt x="114868" y="57184"/>
                    <a:pt x="114249" y="57562"/>
                  </a:cubicBezTo>
                  <a:cubicBezTo>
                    <a:pt x="113631" y="57933"/>
                    <a:pt x="112943" y="58023"/>
                    <a:pt x="112319" y="58327"/>
                  </a:cubicBezTo>
                  <a:cubicBezTo>
                    <a:pt x="111701" y="58626"/>
                    <a:pt x="113007" y="57359"/>
                    <a:pt x="113897" y="56531"/>
                  </a:cubicBezTo>
                  <a:cubicBezTo>
                    <a:pt x="114787" y="55709"/>
                    <a:pt x="114238" y="56013"/>
                    <a:pt x="115469" y="54673"/>
                  </a:cubicBezTo>
                  <a:cubicBezTo>
                    <a:pt x="116694" y="53328"/>
                    <a:pt x="116353" y="53553"/>
                    <a:pt x="117104" y="52810"/>
                  </a:cubicBezTo>
                  <a:cubicBezTo>
                    <a:pt x="117855" y="52061"/>
                    <a:pt x="115792" y="53052"/>
                    <a:pt x="114758" y="53722"/>
                  </a:cubicBezTo>
                  <a:cubicBezTo>
                    <a:pt x="113735" y="54403"/>
                    <a:pt x="111533" y="55828"/>
                    <a:pt x="111053" y="56126"/>
                  </a:cubicBezTo>
                  <a:cubicBezTo>
                    <a:pt x="110568" y="56430"/>
                    <a:pt x="109811" y="56880"/>
                    <a:pt x="111383" y="54944"/>
                  </a:cubicBezTo>
                  <a:cubicBezTo>
                    <a:pt x="112955" y="53007"/>
                    <a:pt x="114186" y="51374"/>
                    <a:pt x="114659" y="50777"/>
                  </a:cubicBezTo>
                  <a:cubicBezTo>
                    <a:pt x="115139" y="50186"/>
                    <a:pt x="115890" y="49364"/>
                    <a:pt x="116364" y="48689"/>
                  </a:cubicBezTo>
                  <a:cubicBezTo>
                    <a:pt x="116844" y="48019"/>
                    <a:pt x="111082" y="52590"/>
                    <a:pt x="110394" y="53046"/>
                  </a:cubicBezTo>
                  <a:cubicBezTo>
                    <a:pt x="109707" y="53497"/>
                    <a:pt x="108811" y="54020"/>
                    <a:pt x="108539" y="54319"/>
                  </a:cubicBezTo>
                  <a:cubicBezTo>
                    <a:pt x="108268" y="54623"/>
                    <a:pt x="107435" y="54628"/>
                    <a:pt x="108250" y="53581"/>
                  </a:cubicBezTo>
                  <a:cubicBezTo>
                    <a:pt x="109071" y="52540"/>
                    <a:pt x="110441" y="51121"/>
                    <a:pt x="111464" y="49561"/>
                  </a:cubicBezTo>
                  <a:cubicBezTo>
                    <a:pt x="112481" y="48007"/>
                    <a:pt x="112348" y="48154"/>
                    <a:pt x="113018" y="46527"/>
                  </a:cubicBezTo>
                  <a:cubicBezTo>
                    <a:pt x="113694" y="44894"/>
                    <a:pt x="113827" y="44308"/>
                    <a:pt x="113827" y="44308"/>
                  </a:cubicBezTo>
                  <a:cubicBezTo>
                    <a:pt x="113827" y="44308"/>
                    <a:pt x="112458" y="45643"/>
                    <a:pt x="111845" y="46611"/>
                  </a:cubicBezTo>
                  <a:cubicBezTo>
                    <a:pt x="111232" y="47574"/>
                    <a:pt x="110140" y="48773"/>
                    <a:pt x="109799" y="49364"/>
                  </a:cubicBezTo>
                  <a:cubicBezTo>
                    <a:pt x="109458" y="49961"/>
                    <a:pt x="108909" y="50411"/>
                    <a:pt x="109655" y="48852"/>
                  </a:cubicBezTo>
                  <a:cubicBezTo>
                    <a:pt x="110400" y="47298"/>
                    <a:pt x="110672" y="47000"/>
                    <a:pt x="111076" y="45885"/>
                  </a:cubicBezTo>
                  <a:cubicBezTo>
                    <a:pt x="111475" y="44776"/>
                    <a:pt x="111406" y="44483"/>
                    <a:pt x="111741" y="43447"/>
                  </a:cubicBezTo>
                  <a:cubicBezTo>
                    <a:pt x="112076" y="42411"/>
                    <a:pt x="109961" y="45457"/>
                    <a:pt x="109354" y="46645"/>
                  </a:cubicBezTo>
                  <a:cubicBezTo>
                    <a:pt x="108742" y="47833"/>
                    <a:pt x="106904" y="50434"/>
                    <a:pt x="105881" y="51622"/>
                  </a:cubicBezTo>
                  <a:cubicBezTo>
                    <a:pt x="104852" y="52821"/>
                    <a:pt x="101702" y="55659"/>
                    <a:pt x="100674" y="56633"/>
                  </a:cubicBezTo>
                  <a:cubicBezTo>
                    <a:pt x="99651" y="57601"/>
                    <a:pt x="97455" y="59617"/>
                    <a:pt x="96287" y="60517"/>
                  </a:cubicBezTo>
                  <a:cubicBezTo>
                    <a:pt x="95120" y="61418"/>
                    <a:pt x="94438" y="61869"/>
                    <a:pt x="93675" y="62246"/>
                  </a:cubicBezTo>
                  <a:cubicBezTo>
                    <a:pt x="92918" y="62623"/>
                    <a:pt x="92641" y="62257"/>
                    <a:pt x="92641" y="62257"/>
                  </a:cubicBezTo>
                  <a:lnTo>
                    <a:pt x="92490" y="61373"/>
                  </a:lnTo>
                  <a:cubicBezTo>
                    <a:pt x="92490" y="61373"/>
                    <a:pt x="92976" y="61520"/>
                    <a:pt x="93323" y="61441"/>
                  </a:cubicBezTo>
                  <a:cubicBezTo>
                    <a:pt x="93664" y="61356"/>
                    <a:pt x="94288" y="61278"/>
                    <a:pt x="94421" y="60320"/>
                  </a:cubicBezTo>
                  <a:cubicBezTo>
                    <a:pt x="94542" y="59358"/>
                    <a:pt x="94478" y="59217"/>
                    <a:pt x="94328" y="58626"/>
                  </a:cubicBezTo>
                  <a:cubicBezTo>
                    <a:pt x="94184" y="58040"/>
                    <a:pt x="93970" y="57528"/>
                    <a:pt x="93762" y="57162"/>
                  </a:cubicBezTo>
                  <a:cubicBezTo>
                    <a:pt x="93548" y="56790"/>
                    <a:pt x="93057" y="56064"/>
                    <a:pt x="93057" y="56064"/>
                  </a:cubicBezTo>
                  <a:cubicBezTo>
                    <a:pt x="93057" y="56064"/>
                    <a:pt x="94097" y="56419"/>
                    <a:pt x="94363" y="55383"/>
                  </a:cubicBezTo>
                  <a:cubicBezTo>
                    <a:pt x="94629" y="54353"/>
                    <a:pt x="94484" y="53981"/>
                    <a:pt x="94334" y="53176"/>
                  </a:cubicBezTo>
                  <a:cubicBezTo>
                    <a:pt x="94189" y="52365"/>
                    <a:pt x="93970" y="51262"/>
                    <a:pt x="94097" y="50445"/>
                  </a:cubicBezTo>
                  <a:cubicBezTo>
                    <a:pt x="94230" y="49640"/>
                    <a:pt x="94218" y="48824"/>
                    <a:pt x="94345" y="48013"/>
                  </a:cubicBezTo>
                  <a:cubicBezTo>
                    <a:pt x="94478" y="47202"/>
                    <a:pt x="94542" y="46836"/>
                    <a:pt x="94051" y="46324"/>
                  </a:cubicBezTo>
                  <a:cubicBezTo>
                    <a:pt x="93560" y="45812"/>
                    <a:pt x="92513" y="45091"/>
                    <a:pt x="92230" y="44725"/>
                  </a:cubicBezTo>
                  <a:cubicBezTo>
                    <a:pt x="91953" y="44359"/>
                    <a:pt x="91814" y="43993"/>
                    <a:pt x="91814" y="43993"/>
                  </a:cubicBezTo>
                  <a:cubicBezTo>
                    <a:pt x="91814" y="43993"/>
                    <a:pt x="92993" y="44201"/>
                    <a:pt x="94634" y="43002"/>
                  </a:cubicBezTo>
                  <a:cubicBezTo>
                    <a:pt x="96287" y="41797"/>
                    <a:pt x="96270" y="40474"/>
                    <a:pt x="96270" y="40474"/>
                  </a:cubicBezTo>
                  <a:cubicBezTo>
                    <a:pt x="96270" y="40474"/>
                    <a:pt x="98611" y="39410"/>
                    <a:pt x="98507" y="36100"/>
                  </a:cubicBezTo>
                  <a:cubicBezTo>
                    <a:pt x="100697" y="33859"/>
                    <a:pt x="100321" y="31506"/>
                    <a:pt x="100321" y="31506"/>
                  </a:cubicBezTo>
                  <a:cubicBezTo>
                    <a:pt x="100321" y="31506"/>
                    <a:pt x="103003" y="29704"/>
                    <a:pt x="102338" y="25808"/>
                  </a:cubicBezTo>
                  <a:cubicBezTo>
                    <a:pt x="104037" y="23280"/>
                    <a:pt x="104650" y="22610"/>
                    <a:pt x="104222" y="21141"/>
                  </a:cubicBezTo>
                  <a:cubicBezTo>
                    <a:pt x="103789" y="19671"/>
                    <a:pt x="102488" y="20578"/>
                    <a:pt x="102488" y="20578"/>
                  </a:cubicBezTo>
                  <a:cubicBezTo>
                    <a:pt x="102488" y="20578"/>
                    <a:pt x="104950" y="18112"/>
                    <a:pt x="105210" y="16636"/>
                  </a:cubicBezTo>
                  <a:cubicBezTo>
                    <a:pt x="105471" y="15161"/>
                    <a:pt x="106216" y="13529"/>
                    <a:pt x="101188" y="16169"/>
                  </a:cubicBezTo>
                  <a:cubicBezTo>
                    <a:pt x="100350" y="15443"/>
                    <a:pt x="101662" y="15133"/>
                    <a:pt x="102748" y="13495"/>
                  </a:cubicBezTo>
                  <a:cubicBezTo>
                    <a:pt x="103841" y="11862"/>
                    <a:pt x="107314" y="6879"/>
                    <a:pt x="102708" y="9813"/>
                  </a:cubicBezTo>
                  <a:cubicBezTo>
                    <a:pt x="98108" y="12740"/>
                    <a:pt x="97958" y="12155"/>
                    <a:pt x="98986" y="10894"/>
                  </a:cubicBezTo>
                  <a:cubicBezTo>
                    <a:pt x="100009" y="9627"/>
                    <a:pt x="103165" y="7302"/>
                    <a:pt x="103783" y="6699"/>
                  </a:cubicBezTo>
                  <a:cubicBezTo>
                    <a:pt x="104401" y="6108"/>
                    <a:pt x="104245" y="4785"/>
                    <a:pt x="101223" y="6373"/>
                  </a:cubicBezTo>
                  <a:cubicBezTo>
                    <a:pt x="98189" y="7955"/>
                    <a:pt x="98385" y="6919"/>
                    <a:pt x="99830" y="5945"/>
                  </a:cubicBezTo>
                  <a:cubicBezTo>
                    <a:pt x="101275" y="4971"/>
                    <a:pt x="105442" y="416"/>
                    <a:pt x="98703" y="4121"/>
                  </a:cubicBezTo>
                  <a:cubicBezTo>
                    <a:pt x="91959" y="7814"/>
                    <a:pt x="95195" y="6148"/>
                    <a:pt x="96628" y="4509"/>
                  </a:cubicBezTo>
                  <a:cubicBezTo>
                    <a:pt x="98062" y="2871"/>
                    <a:pt x="99171" y="2342"/>
                    <a:pt x="99287" y="427"/>
                  </a:cubicBezTo>
                  <a:cubicBezTo>
                    <a:pt x="99402" y="-1491"/>
                    <a:pt x="93086" y="3304"/>
                    <a:pt x="88786" y="8811"/>
                  </a:cubicBezTo>
                  <a:cubicBezTo>
                    <a:pt x="84486" y="14317"/>
                    <a:pt x="80932" y="18117"/>
                    <a:pt x="79840" y="19091"/>
                  </a:cubicBezTo>
                  <a:cubicBezTo>
                    <a:pt x="78742" y="20065"/>
                    <a:pt x="75736" y="23640"/>
                    <a:pt x="75332" y="24676"/>
                  </a:cubicBezTo>
                  <a:cubicBezTo>
                    <a:pt x="74927" y="25712"/>
                    <a:pt x="73968" y="26759"/>
                    <a:pt x="73904" y="26906"/>
                  </a:cubicBezTo>
                  <a:cubicBezTo>
                    <a:pt x="73835" y="27052"/>
                    <a:pt x="74089" y="25431"/>
                    <a:pt x="73199" y="26179"/>
                  </a:cubicBezTo>
                  <a:cubicBezTo>
                    <a:pt x="72309" y="26928"/>
                    <a:pt x="67692" y="28899"/>
                    <a:pt x="64877" y="37040"/>
                  </a:cubicBezTo>
                  <a:cubicBezTo>
                    <a:pt x="62063" y="45181"/>
                    <a:pt x="62184" y="43926"/>
                    <a:pt x="61623" y="49021"/>
                  </a:cubicBezTo>
                  <a:cubicBezTo>
                    <a:pt x="61057" y="54110"/>
                    <a:pt x="59358" y="63271"/>
                    <a:pt x="56572" y="68242"/>
                  </a:cubicBezTo>
                  <a:cubicBezTo>
                    <a:pt x="53793" y="73213"/>
                    <a:pt x="53111" y="74328"/>
                    <a:pt x="51261" y="75679"/>
                  </a:cubicBezTo>
                  <a:cubicBezTo>
                    <a:pt x="49406" y="77025"/>
                    <a:pt x="47060" y="77717"/>
                    <a:pt x="46366" y="77802"/>
                  </a:cubicBezTo>
                  <a:cubicBezTo>
                    <a:pt x="45679" y="77886"/>
                    <a:pt x="44777" y="78044"/>
                    <a:pt x="44777" y="78044"/>
                  </a:cubicBezTo>
                  <a:close/>
                </a:path>
              </a:pathLst>
            </a:custGeom>
            <a:solidFill>
              <a:srgbClr val="3E6E84"/>
            </a:solidFill>
            <a:ln>
              <a:noFill/>
            </a:ln>
          </p:spPr>
          <p:txBody>
            <a:bodyPr spcFirstLastPara="1" wrap="square" lIns="7125" tIns="7125" rIns="7125" bIns="7125" anchor="ctr" anchorCtr="0">
              <a:noAutofit/>
            </a:bodyPr>
            <a:lstStyle/>
            <a:p>
              <a:pPr marL="0" marR="0" lvl="0" indent="0" algn="l" rtl="0">
                <a:lnSpc>
                  <a:spcPct val="100000"/>
                </a:lnSpc>
                <a:spcBef>
                  <a:spcPts val="0"/>
                </a:spcBef>
                <a:spcAft>
                  <a:spcPts val="0"/>
                </a:spcAft>
                <a:buClr>
                  <a:srgbClr val="000000"/>
                </a:buClr>
                <a:buSzPts val="100"/>
                <a:buFont typeface="Arial"/>
                <a:buNone/>
              </a:pPr>
              <a:endParaRPr sz="500" b="0" i="0" u="none" strike="noStrike" cap="none">
                <a:solidFill>
                  <a:schemeClr val="dk1"/>
                </a:solidFill>
                <a:latin typeface="Arial"/>
                <a:ea typeface="Arial"/>
                <a:cs typeface="Arial"/>
                <a:sym typeface="Arial"/>
              </a:endParaRPr>
            </a:p>
          </p:txBody>
        </p:sp>
      </p:grpSp>
      <p:pic>
        <p:nvPicPr>
          <p:cNvPr id="1216" name="Google Shape;1216;p172"/>
          <p:cNvPicPr preferRelativeResize="0"/>
          <p:nvPr/>
        </p:nvPicPr>
        <p:blipFill rotWithShape="1">
          <a:blip r:embed="rId3">
            <a:alphaModFix/>
          </a:blip>
          <a:srcRect/>
          <a:stretch/>
        </p:blipFill>
        <p:spPr>
          <a:xfrm>
            <a:off x="2333751" y="910520"/>
            <a:ext cx="4454075" cy="1029960"/>
          </a:xfrm>
          <a:prstGeom prst="rect">
            <a:avLst/>
          </a:prstGeom>
          <a:noFill/>
          <a:ln>
            <a:noFill/>
          </a:ln>
        </p:spPr>
      </p:pic>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matchingName="A - Title Slide A">
  <p:cSld name="A - Title Slide A">
    <p:bg>
      <p:bgPr>
        <a:solidFill>
          <a:srgbClr val="178BD1"/>
        </a:solidFill>
        <a:effectLst/>
      </p:bgPr>
    </p:bg>
    <p:spTree>
      <p:nvGrpSpPr>
        <p:cNvPr id="1" name="Shape 1217"/>
        <p:cNvGrpSpPr/>
        <p:nvPr/>
      </p:nvGrpSpPr>
      <p:grpSpPr>
        <a:xfrm>
          <a:off x="0" y="0"/>
          <a:ext cx="0" cy="0"/>
          <a:chOff x="0" y="0"/>
          <a:chExt cx="0" cy="0"/>
        </a:xfrm>
      </p:grpSpPr>
      <p:pic>
        <p:nvPicPr>
          <p:cNvPr id="1218" name="Google Shape;1218;p17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19" name="Google Shape;1219;p173"/>
          <p:cNvSpPr txBox="1">
            <a:spLocks noGrp="1"/>
          </p:cNvSpPr>
          <p:nvPr>
            <p:ph type="body" idx="1"/>
          </p:nvPr>
        </p:nvSpPr>
        <p:spPr>
          <a:xfrm>
            <a:off x="1507476" y="3356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20" name="Google Shape;1220;p173"/>
          <p:cNvSpPr txBox="1">
            <a:spLocks noGrp="1"/>
          </p:cNvSpPr>
          <p:nvPr>
            <p:ph type="ctrTitle"/>
          </p:nvPr>
        </p:nvSpPr>
        <p:spPr>
          <a:xfrm>
            <a:off x="1507476" y="1929876"/>
            <a:ext cx="38892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21" name="Google Shape;1221;p173"/>
          <p:cNvSpPr txBox="1">
            <a:spLocks noGrp="1"/>
          </p:cNvSpPr>
          <p:nvPr>
            <p:ph type="subTitle" idx="2"/>
          </p:nvPr>
        </p:nvSpPr>
        <p:spPr>
          <a:xfrm>
            <a:off x="1507476" y="2916800"/>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400"/>
              <a:buFont typeface="Arial"/>
              <a:buNone/>
              <a:defRPr sz="14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222" name="Google Shape;1222;p173"/>
          <p:cNvSpPr txBox="1">
            <a:spLocks noGrp="1"/>
          </p:cNvSpPr>
          <p:nvPr>
            <p:ph type="body" idx="3"/>
          </p:nvPr>
        </p:nvSpPr>
        <p:spPr>
          <a:xfrm>
            <a:off x="1507476" y="3555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23" name="Google Shape;1223;p173"/>
          <p:cNvPicPr preferRelativeResize="0"/>
          <p:nvPr/>
        </p:nvPicPr>
        <p:blipFill rotWithShape="1">
          <a:blip r:embed="rId3">
            <a:alphaModFix/>
          </a:blip>
          <a:srcRect/>
          <a:stretch/>
        </p:blipFill>
        <p:spPr>
          <a:xfrm>
            <a:off x="4253227" y="3467458"/>
            <a:ext cx="1862088" cy="1596865"/>
          </a:xfrm>
          <a:prstGeom prst="rect">
            <a:avLst/>
          </a:prstGeom>
          <a:noFill/>
          <a:ln>
            <a:noFill/>
          </a:ln>
        </p:spPr>
      </p:pic>
      <p:pic>
        <p:nvPicPr>
          <p:cNvPr id="1224" name="Google Shape;1224;p173" descr="pasted-image.pdf"/>
          <p:cNvPicPr preferRelativeResize="0"/>
          <p:nvPr/>
        </p:nvPicPr>
        <p:blipFill rotWithShape="1">
          <a:blip r:embed="rId4">
            <a:alphaModFix/>
          </a:blip>
          <a:srcRect/>
          <a:stretch/>
        </p:blipFill>
        <p:spPr>
          <a:xfrm>
            <a:off x="1532596" y="1840033"/>
            <a:ext cx="470399" cy="329735"/>
          </a:xfrm>
          <a:prstGeom prst="rect">
            <a:avLst/>
          </a:prstGeom>
          <a:noFill/>
          <a:ln>
            <a:noFill/>
          </a:ln>
        </p:spPr>
      </p:pic>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matchingName="B - Title Slide B ">
  <p:cSld name="B - Title Slide B ">
    <p:bg>
      <p:bgPr>
        <a:solidFill>
          <a:srgbClr val="178BD1"/>
        </a:solidFill>
        <a:effectLst/>
      </p:bgPr>
    </p:bg>
    <p:spTree>
      <p:nvGrpSpPr>
        <p:cNvPr id="1" name="Shape 1225"/>
        <p:cNvGrpSpPr/>
        <p:nvPr/>
      </p:nvGrpSpPr>
      <p:grpSpPr>
        <a:xfrm>
          <a:off x="0" y="0"/>
          <a:ext cx="0" cy="0"/>
          <a:chOff x="0" y="0"/>
          <a:chExt cx="0" cy="0"/>
        </a:xfrm>
      </p:grpSpPr>
      <p:pic>
        <p:nvPicPr>
          <p:cNvPr id="1226" name="Google Shape;1226;p174"/>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27" name="Google Shape;1227;p174"/>
          <p:cNvSpPr txBox="1">
            <a:spLocks noGrp="1"/>
          </p:cNvSpPr>
          <p:nvPr>
            <p:ph type="ctrTitle"/>
          </p:nvPr>
        </p:nvSpPr>
        <p:spPr>
          <a:xfrm>
            <a:off x="375137" y="730838"/>
            <a:ext cx="6504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28" name="Google Shape;1228;p174"/>
          <p:cNvSpPr txBox="1">
            <a:spLocks noGrp="1"/>
          </p:cNvSpPr>
          <p:nvPr>
            <p:ph type="subTitle" idx="1"/>
          </p:nvPr>
        </p:nvSpPr>
        <p:spPr>
          <a:xfrm>
            <a:off x="383216" y="1647520"/>
            <a:ext cx="48366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229" name="Google Shape;1229;p174"/>
          <p:cNvSpPr txBox="1">
            <a:spLocks noGrp="1"/>
          </p:cNvSpPr>
          <p:nvPr>
            <p:ph type="body" idx="2"/>
          </p:nvPr>
        </p:nvSpPr>
        <p:spPr>
          <a:xfrm>
            <a:off x="397120" y="2448703"/>
            <a:ext cx="48366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0" name="Google Shape;1230;p174"/>
          <p:cNvSpPr txBox="1">
            <a:spLocks noGrp="1"/>
          </p:cNvSpPr>
          <p:nvPr>
            <p:ph type="body" idx="3"/>
          </p:nvPr>
        </p:nvSpPr>
        <p:spPr>
          <a:xfrm>
            <a:off x="397120" y="2638951"/>
            <a:ext cx="48366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31" name="Google Shape;1231;p174" descr="pasted-image.pdf"/>
          <p:cNvPicPr preferRelativeResize="0"/>
          <p:nvPr/>
        </p:nvPicPr>
        <p:blipFill rotWithShape="1">
          <a:blip r:embed="rId3">
            <a:alphaModFix/>
          </a:blip>
          <a:srcRect/>
          <a:stretch/>
        </p:blipFill>
        <p:spPr>
          <a:xfrm>
            <a:off x="393148" y="385706"/>
            <a:ext cx="569183" cy="398980"/>
          </a:xfrm>
          <a:prstGeom prst="rect">
            <a:avLst/>
          </a:prstGeom>
          <a:noFill/>
          <a:ln>
            <a:noFill/>
          </a:ln>
        </p:spPr>
      </p:pic>
      <p:pic>
        <p:nvPicPr>
          <p:cNvPr id="1232" name="Google Shape;1232;p174"/>
          <p:cNvPicPr preferRelativeResize="0"/>
          <p:nvPr/>
        </p:nvPicPr>
        <p:blipFill rotWithShape="1">
          <a:blip r:embed="rId4">
            <a:alphaModFix/>
          </a:blip>
          <a:srcRect/>
          <a:stretch/>
        </p:blipFill>
        <p:spPr>
          <a:xfrm>
            <a:off x="2178423" y="4024651"/>
            <a:ext cx="1232822" cy="1057225"/>
          </a:xfrm>
          <a:prstGeom prst="rect">
            <a:avLst/>
          </a:prstGeom>
          <a:noFill/>
          <a:ln>
            <a:noFill/>
          </a:ln>
        </p:spPr>
      </p:pic>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E - Basic 2 Column">
  <p:cSld name="E - Basic 2 Column">
    <p:spTree>
      <p:nvGrpSpPr>
        <p:cNvPr id="1" name="Shape 1233"/>
        <p:cNvGrpSpPr/>
        <p:nvPr/>
      </p:nvGrpSpPr>
      <p:grpSpPr>
        <a:xfrm>
          <a:off x="0" y="0"/>
          <a:ext cx="0" cy="0"/>
          <a:chOff x="0" y="0"/>
          <a:chExt cx="0" cy="0"/>
        </a:xfrm>
      </p:grpSpPr>
      <p:sp>
        <p:nvSpPr>
          <p:cNvPr id="1234" name="Google Shape;1234;p17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35" name="Google Shape;1235;p175"/>
          <p:cNvSpPr txBox="1">
            <a:spLocks noGrp="1"/>
          </p:cNvSpPr>
          <p:nvPr>
            <p:ph type="body" idx="1"/>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6" name="Google Shape;1236;p175"/>
          <p:cNvSpPr txBox="1">
            <a:spLocks noGrp="1"/>
          </p:cNvSpPr>
          <p:nvPr>
            <p:ph type="body" idx="2"/>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37" name="Google Shape;1237;p175"/>
          <p:cNvSpPr txBox="1">
            <a:spLocks noGrp="1"/>
          </p:cNvSpPr>
          <p:nvPr>
            <p:ph type="body" idx="3"/>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F - Basic 3 Column">
  <p:cSld name="F - Basic 3 Column">
    <p:spTree>
      <p:nvGrpSpPr>
        <p:cNvPr id="1" name="Shape 1238"/>
        <p:cNvGrpSpPr/>
        <p:nvPr/>
      </p:nvGrpSpPr>
      <p:grpSpPr>
        <a:xfrm>
          <a:off x="0" y="0"/>
          <a:ext cx="0" cy="0"/>
          <a:chOff x="0" y="0"/>
          <a:chExt cx="0" cy="0"/>
        </a:xfrm>
      </p:grpSpPr>
      <p:sp>
        <p:nvSpPr>
          <p:cNvPr id="1239" name="Google Shape;1239;p17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40" name="Google Shape;1240;p176"/>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1" name="Google Shape;1241;p176"/>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2" name="Google Shape;1242;p176"/>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3" name="Google Shape;1243;p176"/>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G - Basic Footer - Mountain Left">
  <p:cSld name="G - Basic Footer - Mountain Left">
    <p:spTree>
      <p:nvGrpSpPr>
        <p:cNvPr id="1" name="Shape 1244"/>
        <p:cNvGrpSpPr/>
        <p:nvPr/>
      </p:nvGrpSpPr>
      <p:grpSpPr>
        <a:xfrm>
          <a:off x="0" y="0"/>
          <a:ext cx="0" cy="0"/>
          <a:chOff x="0" y="0"/>
          <a:chExt cx="0" cy="0"/>
        </a:xfrm>
      </p:grpSpPr>
      <p:pic>
        <p:nvPicPr>
          <p:cNvPr id="1245" name="Google Shape;1245;p17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46" name="Google Shape;1246;p17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47" name="Google Shape;1247;p177"/>
          <p:cNvSpPr txBox="1">
            <a:spLocks noGrp="1"/>
          </p:cNvSpPr>
          <p:nvPr>
            <p:ph type="body" idx="1"/>
          </p:nvPr>
        </p:nvSpPr>
        <p:spPr>
          <a:xfrm>
            <a:off x="381120" y="1212217"/>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48" name="Google Shape;1248;p177"/>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49" name="Google Shape;1249;p17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H - Low Forest">
  <p:cSld name="H - Low Forest">
    <p:spTree>
      <p:nvGrpSpPr>
        <p:cNvPr id="1" name="Shape 1250"/>
        <p:cNvGrpSpPr/>
        <p:nvPr/>
      </p:nvGrpSpPr>
      <p:grpSpPr>
        <a:xfrm>
          <a:off x="0" y="0"/>
          <a:ext cx="0" cy="0"/>
          <a:chOff x="0" y="0"/>
          <a:chExt cx="0" cy="0"/>
        </a:xfrm>
      </p:grpSpPr>
      <p:pic>
        <p:nvPicPr>
          <p:cNvPr id="1251" name="Google Shape;1251;p17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52" name="Google Shape;1252;p178"/>
          <p:cNvSpPr/>
          <p:nvPr/>
        </p:nvSpPr>
        <p:spPr>
          <a:xfrm>
            <a:off x="3558255" y="3505997"/>
            <a:ext cx="778800" cy="703200"/>
          </a:xfrm>
          <a:custGeom>
            <a:avLst/>
            <a:gdLst/>
            <a:ahLst/>
            <a:cxnLst/>
            <a:rect l="l" t="t" r="r" b="b"/>
            <a:pathLst>
              <a:path w="120000" h="120000" extrusionOk="0">
                <a:moveTo>
                  <a:pt x="42655" y="0"/>
                </a:moveTo>
                <a:lnTo>
                  <a:pt x="45827" y="11477"/>
                </a:lnTo>
                <a:lnTo>
                  <a:pt x="36450" y="14677"/>
                </a:lnTo>
                <a:lnTo>
                  <a:pt x="47277" y="36133"/>
                </a:lnTo>
                <a:lnTo>
                  <a:pt x="0" y="120000"/>
                </a:lnTo>
                <a:lnTo>
                  <a:pt x="48616" y="101322"/>
                </a:lnTo>
                <a:lnTo>
                  <a:pt x="80477" y="70094"/>
                </a:lnTo>
                <a:lnTo>
                  <a:pt x="48938" y="44916"/>
                </a:lnTo>
                <a:lnTo>
                  <a:pt x="50205" y="39727"/>
                </a:lnTo>
                <a:lnTo>
                  <a:pt x="75255" y="45050"/>
                </a:lnTo>
                <a:lnTo>
                  <a:pt x="82161" y="42488"/>
                </a:lnTo>
                <a:lnTo>
                  <a:pt x="95333" y="56794"/>
                </a:lnTo>
                <a:lnTo>
                  <a:pt x="120000" y="34027"/>
                </a:lnTo>
                <a:lnTo>
                  <a:pt x="72666" y="17111"/>
                </a:lnTo>
                <a:lnTo>
                  <a:pt x="42655" y="0"/>
                </a:lnTo>
                <a:close/>
              </a:path>
            </a:pathLst>
          </a:custGeom>
          <a:solidFill>
            <a:srgbClr val="FFFFFF">
              <a:alpha val="12549"/>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Clr>
                <a:srgbClr val="000000"/>
              </a:buClr>
              <a:buSzPts val="300"/>
              <a:buFont typeface="Arial"/>
              <a:buNone/>
            </a:pPr>
            <a:endParaRPr sz="1400" b="0" i="0" u="none" strike="noStrike" cap="none">
              <a:solidFill>
                <a:schemeClr val="dk1"/>
              </a:solidFill>
              <a:latin typeface="Arial"/>
              <a:ea typeface="Arial"/>
              <a:cs typeface="Arial"/>
              <a:sym typeface="Arial"/>
            </a:endParaRPr>
          </a:p>
        </p:txBody>
      </p:sp>
      <p:sp>
        <p:nvSpPr>
          <p:cNvPr id="1253" name="Google Shape;1253;p17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54" name="Google Shape;1254;p178"/>
          <p:cNvSpPr txBox="1">
            <a:spLocks noGrp="1"/>
          </p:cNvSpPr>
          <p:nvPr>
            <p:ph type="body" idx="1"/>
          </p:nvPr>
        </p:nvSpPr>
        <p:spPr>
          <a:xfrm>
            <a:off x="383931" y="1212219"/>
            <a:ext cx="8286600" cy="257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55" name="Google Shape;1255;p178"/>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56" name="Google Shape;1256;p17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A - Title Slide A">
  <p:cSld name="A - Title Slide A">
    <p:bg>
      <p:bgPr>
        <a:solidFill>
          <a:srgbClr val="178BD1"/>
        </a:solidFill>
        <a:effectLst/>
      </p:bgPr>
    </p:bg>
    <p:spTree>
      <p:nvGrpSpPr>
        <p:cNvPr id="1" name="Shape 89"/>
        <p:cNvGrpSpPr/>
        <p:nvPr/>
      </p:nvGrpSpPr>
      <p:grpSpPr>
        <a:xfrm>
          <a:off x="0" y="0"/>
          <a:ext cx="0" cy="0"/>
          <a:chOff x="0" y="0"/>
          <a:chExt cx="0" cy="0"/>
        </a:xfrm>
      </p:grpSpPr>
      <p:pic>
        <p:nvPicPr>
          <p:cNvPr id="90" name="Google Shape;90;p1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91" name="Google Shape;91;p15"/>
          <p:cNvSpPr txBox="1">
            <a:spLocks noGrp="1"/>
          </p:cNvSpPr>
          <p:nvPr>
            <p:ph type="body" idx="1"/>
          </p:nvPr>
        </p:nvSpPr>
        <p:spPr>
          <a:xfrm>
            <a:off x="1507476" y="3356368"/>
            <a:ext cx="57735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2" name="Google Shape;92;p15"/>
          <p:cNvSpPr txBox="1">
            <a:spLocks noGrp="1"/>
          </p:cNvSpPr>
          <p:nvPr>
            <p:ph type="ctrTitle"/>
          </p:nvPr>
        </p:nvSpPr>
        <p:spPr>
          <a:xfrm>
            <a:off x="1507476" y="1929876"/>
            <a:ext cx="38892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2000"/>
              <a:buFont typeface="Arial"/>
              <a:buNone/>
              <a:defRPr sz="2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3" name="Google Shape;93;p15"/>
          <p:cNvSpPr txBox="1">
            <a:spLocks noGrp="1"/>
          </p:cNvSpPr>
          <p:nvPr>
            <p:ph type="subTitle" idx="2"/>
          </p:nvPr>
        </p:nvSpPr>
        <p:spPr>
          <a:xfrm>
            <a:off x="1507476" y="2916800"/>
            <a:ext cx="57735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400"/>
              <a:buFont typeface="Arial"/>
              <a:buNone/>
              <a:defRPr sz="14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94" name="Google Shape;94;p15"/>
          <p:cNvSpPr txBox="1">
            <a:spLocks noGrp="1"/>
          </p:cNvSpPr>
          <p:nvPr>
            <p:ph type="body" idx="3"/>
          </p:nvPr>
        </p:nvSpPr>
        <p:spPr>
          <a:xfrm>
            <a:off x="1507476" y="3555035"/>
            <a:ext cx="57735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100"/>
              <a:buFont typeface="Arial"/>
              <a:buNone/>
              <a:defRPr sz="1100" b="0" i="0" u="none" strike="noStrike" cap="none">
                <a:solidFill>
                  <a:schemeClr val="l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5" name="Google Shape;95;p15"/>
          <p:cNvPicPr preferRelativeResize="0"/>
          <p:nvPr/>
        </p:nvPicPr>
        <p:blipFill rotWithShape="1">
          <a:blip r:embed="rId3">
            <a:alphaModFix/>
          </a:blip>
          <a:srcRect/>
          <a:stretch/>
        </p:blipFill>
        <p:spPr>
          <a:xfrm>
            <a:off x="4253227" y="3467458"/>
            <a:ext cx="1862088" cy="1596865"/>
          </a:xfrm>
          <a:prstGeom prst="rect">
            <a:avLst/>
          </a:prstGeom>
          <a:noFill/>
          <a:ln>
            <a:noFill/>
          </a:ln>
        </p:spPr>
      </p:pic>
      <p:pic>
        <p:nvPicPr>
          <p:cNvPr id="96" name="Google Shape;96;p15" descr="pasted-image.pdf"/>
          <p:cNvPicPr preferRelativeResize="0"/>
          <p:nvPr/>
        </p:nvPicPr>
        <p:blipFill rotWithShape="1">
          <a:blip r:embed="rId4">
            <a:alphaModFix/>
          </a:blip>
          <a:srcRect/>
          <a:stretch/>
        </p:blipFill>
        <p:spPr>
          <a:xfrm>
            <a:off x="1532596" y="1840033"/>
            <a:ext cx="470399" cy="329735"/>
          </a:xfrm>
          <a:prstGeom prst="rect">
            <a:avLst/>
          </a:prstGeom>
          <a:noFill/>
          <a:ln>
            <a:noFill/>
          </a:ln>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H - Low Forest - Mountain Right">
  <p:cSld name="H - Low Forest - Mountain Right">
    <p:spTree>
      <p:nvGrpSpPr>
        <p:cNvPr id="1" name="Shape 1257"/>
        <p:cNvGrpSpPr/>
        <p:nvPr/>
      </p:nvGrpSpPr>
      <p:grpSpPr>
        <a:xfrm>
          <a:off x="0" y="0"/>
          <a:ext cx="0" cy="0"/>
          <a:chOff x="0" y="0"/>
          <a:chExt cx="0" cy="0"/>
        </a:xfrm>
      </p:grpSpPr>
      <p:pic>
        <p:nvPicPr>
          <p:cNvPr id="1258" name="Google Shape;1258;p17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59" name="Google Shape;1259;p17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0" name="Google Shape;1260;p179"/>
          <p:cNvSpPr txBox="1">
            <a:spLocks noGrp="1"/>
          </p:cNvSpPr>
          <p:nvPr>
            <p:ph type="body" idx="1"/>
          </p:nvPr>
        </p:nvSpPr>
        <p:spPr>
          <a:xfrm>
            <a:off x="381118" y="1212218"/>
            <a:ext cx="77952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61" name="Google Shape;1261;p179"/>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62" name="Google Shape;1262;p17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I - Medium Forest - Mountain Left">
  <p:cSld name="I - Medium Forest - Mountain Left">
    <p:spTree>
      <p:nvGrpSpPr>
        <p:cNvPr id="1" name="Shape 1263"/>
        <p:cNvGrpSpPr/>
        <p:nvPr/>
      </p:nvGrpSpPr>
      <p:grpSpPr>
        <a:xfrm>
          <a:off x="0" y="0"/>
          <a:ext cx="0" cy="0"/>
          <a:chOff x="0" y="0"/>
          <a:chExt cx="0" cy="0"/>
        </a:xfrm>
      </p:grpSpPr>
      <p:pic>
        <p:nvPicPr>
          <p:cNvPr id="1264" name="Google Shape;1264;p18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65" name="Google Shape;1265;p18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6" name="Google Shape;1266;p180"/>
          <p:cNvSpPr txBox="1">
            <a:spLocks noGrp="1"/>
          </p:cNvSpPr>
          <p:nvPr>
            <p:ph type="body" idx="1"/>
          </p:nvPr>
        </p:nvSpPr>
        <p:spPr>
          <a:xfrm>
            <a:off x="381120" y="1212219"/>
            <a:ext cx="8286600" cy="1672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67" name="Google Shape;1267;p180"/>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68" name="Google Shape;1268;p18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matchingName="I - Medium Forest">
  <p:cSld name="I - Medium Forest">
    <p:spTree>
      <p:nvGrpSpPr>
        <p:cNvPr id="1" name="Shape 1269"/>
        <p:cNvGrpSpPr/>
        <p:nvPr/>
      </p:nvGrpSpPr>
      <p:grpSpPr>
        <a:xfrm>
          <a:off x="0" y="0"/>
          <a:ext cx="0" cy="0"/>
          <a:chOff x="0" y="0"/>
          <a:chExt cx="0" cy="0"/>
        </a:xfrm>
      </p:grpSpPr>
      <p:pic>
        <p:nvPicPr>
          <p:cNvPr id="1270" name="Google Shape;1270;p181"/>
          <p:cNvPicPr preferRelativeResize="0"/>
          <p:nvPr/>
        </p:nvPicPr>
        <p:blipFill rotWithShape="1">
          <a:blip r:embed="rId2">
            <a:alphaModFix/>
          </a:blip>
          <a:srcRect/>
          <a:stretch/>
        </p:blipFill>
        <p:spPr>
          <a:xfrm>
            <a:off x="-5589" y="-2231"/>
            <a:ext cx="9158981" cy="5157413"/>
          </a:xfrm>
          <a:prstGeom prst="rect">
            <a:avLst/>
          </a:prstGeom>
          <a:noFill/>
          <a:ln>
            <a:noFill/>
          </a:ln>
        </p:spPr>
      </p:pic>
      <p:sp>
        <p:nvSpPr>
          <p:cNvPr id="1271" name="Google Shape;1271;p181"/>
          <p:cNvSpPr txBox="1">
            <a:spLocks noGrp="1"/>
          </p:cNvSpPr>
          <p:nvPr>
            <p:ph type="body" idx="1"/>
          </p:nvPr>
        </p:nvSpPr>
        <p:spPr>
          <a:xfrm>
            <a:off x="383931"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2" name="Google Shape;1272;p181"/>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3" name="Google Shape;1273;p18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74" name="Google Shape;1274;p18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matchingName="L - High Forest ">
  <p:cSld name="L - High Forest ">
    <p:spTree>
      <p:nvGrpSpPr>
        <p:cNvPr id="1" name="Shape 1275"/>
        <p:cNvGrpSpPr/>
        <p:nvPr/>
      </p:nvGrpSpPr>
      <p:grpSpPr>
        <a:xfrm>
          <a:off x="0" y="0"/>
          <a:ext cx="0" cy="0"/>
          <a:chOff x="0" y="0"/>
          <a:chExt cx="0" cy="0"/>
        </a:xfrm>
      </p:grpSpPr>
      <p:pic>
        <p:nvPicPr>
          <p:cNvPr id="1276" name="Google Shape;1276;p182"/>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77" name="Google Shape;1277;p182"/>
          <p:cNvSpPr txBox="1">
            <a:spLocks noGrp="1"/>
          </p:cNvSpPr>
          <p:nvPr>
            <p:ph type="body" idx="1"/>
          </p:nvPr>
        </p:nvSpPr>
        <p:spPr>
          <a:xfrm>
            <a:off x="378308" y="2105321"/>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lt1"/>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8" name="Google Shape;1278;p182"/>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9" name="Google Shape;1279;p18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80" name="Google Shape;1280;p18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matchingName="N - Medium Plains">
  <p:cSld name="N - Medium Plains">
    <p:spTree>
      <p:nvGrpSpPr>
        <p:cNvPr id="1" name="Shape 1281"/>
        <p:cNvGrpSpPr/>
        <p:nvPr/>
      </p:nvGrpSpPr>
      <p:grpSpPr>
        <a:xfrm>
          <a:off x="0" y="0"/>
          <a:ext cx="0" cy="0"/>
          <a:chOff x="0" y="0"/>
          <a:chExt cx="0" cy="0"/>
        </a:xfrm>
      </p:grpSpPr>
      <p:pic>
        <p:nvPicPr>
          <p:cNvPr id="1282" name="Google Shape;1282;p183"/>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83" name="Google Shape;1283;p183"/>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84" name="Google Shape;1284;p183"/>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85" name="Google Shape;1285;p18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86" name="Google Shape;1286;p18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287" name="Google Shape;1287;p183" descr="3-Trees-2.png"/>
          <p:cNvPicPr preferRelativeResize="0"/>
          <p:nvPr/>
        </p:nvPicPr>
        <p:blipFill rotWithShape="1">
          <a:blip r:embed="rId4">
            <a:alphaModFix/>
          </a:blip>
          <a:srcRect t="1399" r="41304" b="1390"/>
          <a:stretch/>
        </p:blipFill>
        <p:spPr>
          <a:xfrm>
            <a:off x="8779260" y="3300770"/>
            <a:ext cx="396614" cy="1078629"/>
          </a:xfrm>
          <a:prstGeom prst="rect">
            <a:avLst/>
          </a:prstGeom>
          <a:noFill/>
          <a:ln>
            <a:noFill/>
          </a:ln>
        </p:spPr>
      </p:pic>
      <p:pic>
        <p:nvPicPr>
          <p:cNvPr id="1288" name="Google Shape;1288;p183" descr="Golden-Tree.png"/>
          <p:cNvPicPr preferRelativeResize="0"/>
          <p:nvPr/>
        </p:nvPicPr>
        <p:blipFill rotWithShape="1">
          <a:blip r:embed="rId5">
            <a:alphaModFix/>
          </a:blip>
          <a:srcRect l="31379" t="1181" b="1171"/>
          <a:stretch/>
        </p:blipFill>
        <p:spPr>
          <a:xfrm>
            <a:off x="-9891" y="3300770"/>
            <a:ext cx="284272" cy="670490"/>
          </a:xfrm>
          <a:prstGeom prst="rect">
            <a:avLst/>
          </a:prstGeom>
          <a:noFill/>
          <a:ln>
            <a:noFill/>
          </a:ln>
        </p:spPr>
      </p:pic>
      <p:pic>
        <p:nvPicPr>
          <p:cNvPr id="1289" name="Google Shape;1289;p183" descr="Drk Green Tree.png"/>
          <p:cNvPicPr preferRelativeResize="0"/>
          <p:nvPr/>
        </p:nvPicPr>
        <p:blipFill rotWithShape="1">
          <a:blip r:embed="rId6">
            <a:alphaModFix/>
          </a:blip>
          <a:srcRect/>
          <a:stretch/>
        </p:blipFill>
        <p:spPr>
          <a:xfrm>
            <a:off x="183222" y="3419274"/>
            <a:ext cx="243981" cy="436208"/>
          </a:xfrm>
          <a:prstGeom prst="rect">
            <a:avLst/>
          </a:prstGeom>
          <a:noFill/>
          <a:ln>
            <a:noFill/>
          </a:ln>
        </p:spPr>
      </p:pic>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matchingName="M - Low Plains">
  <p:cSld name="N - Medium Plains_1">
    <p:spTree>
      <p:nvGrpSpPr>
        <p:cNvPr id="1" name="Shape 1290"/>
        <p:cNvGrpSpPr/>
        <p:nvPr/>
      </p:nvGrpSpPr>
      <p:grpSpPr>
        <a:xfrm>
          <a:off x="0" y="0"/>
          <a:ext cx="0" cy="0"/>
          <a:chOff x="0" y="0"/>
          <a:chExt cx="0" cy="0"/>
        </a:xfrm>
      </p:grpSpPr>
      <p:pic>
        <p:nvPicPr>
          <p:cNvPr id="1291" name="Google Shape;1291;p184"/>
          <p:cNvPicPr preferRelativeResize="0"/>
          <p:nvPr/>
        </p:nvPicPr>
        <p:blipFill rotWithShape="1">
          <a:blip r:embed="rId2">
            <a:alphaModFix/>
          </a:blip>
          <a:srcRect l="9"/>
          <a:stretch/>
        </p:blipFill>
        <p:spPr>
          <a:xfrm>
            <a:off x="-10446" y="-10556"/>
            <a:ext cx="9179026" cy="5163955"/>
          </a:xfrm>
          <a:prstGeom prst="rect">
            <a:avLst/>
          </a:prstGeom>
          <a:noFill/>
          <a:ln>
            <a:noFill/>
          </a:ln>
        </p:spPr>
      </p:pic>
      <p:pic>
        <p:nvPicPr>
          <p:cNvPr id="1292" name="Google Shape;1292;p184" descr="3-Trees-2.png"/>
          <p:cNvPicPr preferRelativeResize="0"/>
          <p:nvPr/>
        </p:nvPicPr>
        <p:blipFill rotWithShape="1">
          <a:blip r:embed="rId3">
            <a:alphaModFix/>
          </a:blip>
          <a:srcRect t="1399" r="41304" b="1390"/>
          <a:stretch/>
        </p:blipFill>
        <p:spPr>
          <a:xfrm>
            <a:off x="8771603" y="3922591"/>
            <a:ext cx="398207" cy="1086779"/>
          </a:xfrm>
          <a:prstGeom prst="rect">
            <a:avLst/>
          </a:prstGeom>
          <a:noFill/>
          <a:ln>
            <a:noFill/>
          </a:ln>
        </p:spPr>
      </p:pic>
      <p:pic>
        <p:nvPicPr>
          <p:cNvPr id="1293" name="Google Shape;1293;p184" descr="Golden-Tree.png"/>
          <p:cNvPicPr preferRelativeResize="0"/>
          <p:nvPr/>
        </p:nvPicPr>
        <p:blipFill rotWithShape="1">
          <a:blip r:embed="rId4">
            <a:alphaModFix/>
          </a:blip>
          <a:srcRect l="31379" t="1181" b="1171"/>
          <a:stretch/>
        </p:blipFill>
        <p:spPr>
          <a:xfrm>
            <a:off x="-9891" y="4060161"/>
            <a:ext cx="285964" cy="672214"/>
          </a:xfrm>
          <a:prstGeom prst="rect">
            <a:avLst/>
          </a:prstGeom>
          <a:noFill/>
          <a:ln>
            <a:noFill/>
          </a:ln>
        </p:spPr>
      </p:pic>
      <p:sp>
        <p:nvSpPr>
          <p:cNvPr id="1294" name="Google Shape;1294;p184"/>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95" name="Google Shape;1295;p184"/>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96" name="Google Shape;1296;p18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297" name="Google Shape;1297;p184"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1298"/>
        <p:cNvGrpSpPr/>
        <p:nvPr/>
      </p:nvGrpSpPr>
      <p:grpSpPr>
        <a:xfrm>
          <a:off x="0" y="0"/>
          <a:ext cx="0" cy="0"/>
          <a:chOff x="0" y="0"/>
          <a:chExt cx="0" cy="0"/>
        </a:xfrm>
      </p:grpSpPr>
      <p:pic>
        <p:nvPicPr>
          <p:cNvPr id="1299" name="Google Shape;1299;p185"/>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1300" name="Google Shape;1300;p185"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1301" name="Google Shape;1301;p185"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1302" name="Google Shape;1302;p185"/>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03" name="Google Shape;1303;p185"/>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04" name="Google Shape;1304;p18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305" name="Google Shape;1305;p185"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gradFill>
          <a:gsLst>
            <a:gs pos="0">
              <a:srgbClr val="309FFF"/>
            </a:gs>
            <a:gs pos="69000">
              <a:srgbClr val="4CC0D9"/>
            </a:gs>
            <a:gs pos="100000">
              <a:srgbClr val="68E2B3"/>
            </a:gs>
          </a:gsLst>
          <a:lin ang="5400012" scaled="0"/>
        </a:gradFill>
        <a:effectLst/>
      </p:bgPr>
    </p:bg>
    <p:spTree>
      <p:nvGrpSpPr>
        <p:cNvPr id="1" name="Shape 1306"/>
        <p:cNvGrpSpPr/>
        <p:nvPr/>
      </p:nvGrpSpPr>
      <p:grpSpPr>
        <a:xfrm>
          <a:off x="0" y="0"/>
          <a:ext cx="0" cy="0"/>
          <a:chOff x="0" y="0"/>
          <a:chExt cx="0" cy="0"/>
        </a:xfrm>
      </p:grpSpPr>
      <p:pic>
        <p:nvPicPr>
          <p:cNvPr id="1307" name="Google Shape;1307;p186"/>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08" name="Google Shape;1308;p186"/>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09" name="Google Shape;1309;p186"/>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10" name="Google Shape;1310;p18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gradFill>
          <a:gsLst>
            <a:gs pos="0">
              <a:srgbClr val="309FFF"/>
            </a:gs>
            <a:gs pos="69000">
              <a:srgbClr val="4CC0D9"/>
            </a:gs>
            <a:gs pos="100000">
              <a:srgbClr val="68E2B3"/>
            </a:gs>
          </a:gsLst>
          <a:lin ang="5400012" scaled="0"/>
        </a:gradFill>
        <a:effectLst/>
      </p:bgPr>
    </p:bg>
    <p:spTree>
      <p:nvGrpSpPr>
        <p:cNvPr id="1" name="Shape 1311"/>
        <p:cNvGrpSpPr/>
        <p:nvPr/>
      </p:nvGrpSpPr>
      <p:grpSpPr>
        <a:xfrm>
          <a:off x="0" y="0"/>
          <a:ext cx="0" cy="0"/>
          <a:chOff x="0" y="0"/>
          <a:chExt cx="0" cy="0"/>
        </a:xfrm>
      </p:grpSpPr>
      <p:pic>
        <p:nvPicPr>
          <p:cNvPr id="1312" name="Google Shape;1312;p18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3" name="Google Shape;1313;p187"/>
          <p:cNvSpPr txBox="1">
            <a:spLocks noGrp="1"/>
          </p:cNvSpPr>
          <p:nvPr>
            <p:ph type="ctrTitle"/>
          </p:nvPr>
        </p:nvSpPr>
        <p:spPr>
          <a:xfrm>
            <a:off x="374898" y="1353504"/>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14" name="Google Shape;1314;p187"/>
          <p:cNvSpPr txBox="1">
            <a:spLocks noGrp="1"/>
          </p:cNvSpPr>
          <p:nvPr>
            <p:ph type="body" idx="1"/>
          </p:nvPr>
        </p:nvSpPr>
        <p:spPr>
          <a:xfrm>
            <a:off x="385798"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15" name="Google Shape;1315;p187"/>
          <p:cNvPicPr preferRelativeResize="0"/>
          <p:nvPr/>
        </p:nvPicPr>
        <p:blipFill rotWithShape="1">
          <a:blip r:embed="rId3">
            <a:alphaModFix/>
          </a:blip>
          <a:srcRect t="31469"/>
          <a:stretch/>
        </p:blipFill>
        <p:spPr>
          <a:xfrm>
            <a:off x="6356022" y="0"/>
            <a:ext cx="1810573" cy="3994673"/>
          </a:xfrm>
          <a:prstGeom prst="rect">
            <a:avLst/>
          </a:prstGeom>
          <a:noFill/>
          <a:ln>
            <a:noFill/>
          </a:ln>
        </p:spPr>
      </p:pic>
      <p:pic>
        <p:nvPicPr>
          <p:cNvPr id="1316" name="Google Shape;1316;p187"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gradFill>
          <a:gsLst>
            <a:gs pos="0">
              <a:srgbClr val="309FFF"/>
            </a:gs>
            <a:gs pos="69000">
              <a:srgbClr val="4CC0D9"/>
            </a:gs>
            <a:gs pos="100000">
              <a:srgbClr val="68E2B3"/>
            </a:gs>
          </a:gsLst>
          <a:lin ang="5400012" scaled="0"/>
        </a:gradFill>
        <a:effectLst/>
      </p:bgPr>
    </p:bg>
    <p:spTree>
      <p:nvGrpSpPr>
        <p:cNvPr id="1" name="Shape 1317"/>
        <p:cNvGrpSpPr/>
        <p:nvPr/>
      </p:nvGrpSpPr>
      <p:grpSpPr>
        <a:xfrm>
          <a:off x="0" y="0"/>
          <a:ext cx="0" cy="0"/>
          <a:chOff x="0" y="0"/>
          <a:chExt cx="0" cy="0"/>
        </a:xfrm>
      </p:grpSpPr>
      <p:pic>
        <p:nvPicPr>
          <p:cNvPr id="1318" name="Google Shape;1318;p18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9" name="Google Shape;1319;p188"/>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0" name="Google Shape;1320;p188"/>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21" name="Google Shape;1321;p18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322" name="Google Shape;1322;p188"/>
          <p:cNvPicPr preferRelativeResize="0"/>
          <p:nvPr/>
        </p:nvPicPr>
        <p:blipFill rotWithShape="1">
          <a:blip r:embed="rId4">
            <a:alphaModFix/>
          </a:blip>
          <a:srcRect/>
          <a:stretch/>
        </p:blipFill>
        <p:spPr>
          <a:xfrm>
            <a:off x="6057863" y="987357"/>
            <a:ext cx="842552" cy="2408083"/>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B - Title Slide B ">
  <p:cSld name="B - Title Slide B ">
    <p:bg>
      <p:bgPr>
        <a:solidFill>
          <a:srgbClr val="178BD1"/>
        </a:solidFill>
        <a:effectLst/>
      </p:bgPr>
    </p:bg>
    <p:spTree>
      <p:nvGrpSpPr>
        <p:cNvPr id="1" name="Shape 97"/>
        <p:cNvGrpSpPr/>
        <p:nvPr/>
      </p:nvGrpSpPr>
      <p:grpSpPr>
        <a:xfrm>
          <a:off x="0" y="0"/>
          <a:ext cx="0" cy="0"/>
          <a:chOff x="0" y="0"/>
          <a:chExt cx="0" cy="0"/>
        </a:xfrm>
      </p:grpSpPr>
      <p:pic>
        <p:nvPicPr>
          <p:cNvPr id="98" name="Google Shape;98;p16"/>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99" name="Google Shape;99;p16"/>
          <p:cNvSpPr txBox="1">
            <a:spLocks noGrp="1"/>
          </p:cNvSpPr>
          <p:nvPr>
            <p:ph type="ctrTitle"/>
          </p:nvPr>
        </p:nvSpPr>
        <p:spPr>
          <a:xfrm>
            <a:off x="375137" y="730838"/>
            <a:ext cx="65043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0" name="Google Shape;100;p16"/>
          <p:cNvSpPr txBox="1">
            <a:spLocks noGrp="1"/>
          </p:cNvSpPr>
          <p:nvPr>
            <p:ph type="subTitle" idx="1"/>
          </p:nvPr>
        </p:nvSpPr>
        <p:spPr>
          <a:xfrm>
            <a:off x="383216" y="1647520"/>
            <a:ext cx="48366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5000"/>
              </a:lnSpc>
              <a:spcBef>
                <a:spcPts val="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01" name="Google Shape;101;p16"/>
          <p:cNvSpPr txBox="1">
            <a:spLocks noGrp="1"/>
          </p:cNvSpPr>
          <p:nvPr>
            <p:ph type="body" idx="2"/>
          </p:nvPr>
        </p:nvSpPr>
        <p:spPr>
          <a:xfrm>
            <a:off x="397120" y="2448703"/>
            <a:ext cx="4836600" cy="185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5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2" name="Google Shape;102;p16"/>
          <p:cNvSpPr txBox="1">
            <a:spLocks noGrp="1"/>
          </p:cNvSpPr>
          <p:nvPr>
            <p:ph type="body" idx="3"/>
          </p:nvPr>
        </p:nvSpPr>
        <p:spPr>
          <a:xfrm>
            <a:off x="397120" y="2638951"/>
            <a:ext cx="4836600" cy="213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200"/>
              <a:buFont typeface="Arial"/>
              <a:buNone/>
              <a:defRPr sz="1200" b="0" i="0" u="none" strike="noStrike" cap="none">
                <a:solidFill>
                  <a:schemeClr val="lt2"/>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03" name="Google Shape;103;p16" descr="pasted-image.pdf"/>
          <p:cNvPicPr preferRelativeResize="0"/>
          <p:nvPr/>
        </p:nvPicPr>
        <p:blipFill rotWithShape="1">
          <a:blip r:embed="rId3">
            <a:alphaModFix/>
          </a:blip>
          <a:srcRect/>
          <a:stretch/>
        </p:blipFill>
        <p:spPr>
          <a:xfrm>
            <a:off x="393148" y="385706"/>
            <a:ext cx="569183" cy="398980"/>
          </a:xfrm>
          <a:prstGeom prst="rect">
            <a:avLst/>
          </a:prstGeom>
          <a:noFill/>
          <a:ln>
            <a:noFill/>
          </a:ln>
        </p:spPr>
      </p:pic>
      <p:pic>
        <p:nvPicPr>
          <p:cNvPr id="104" name="Google Shape;104;p16"/>
          <p:cNvPicPr preferRelativeResize="0"/>
          <p:nvPr/>
        </p:nvPicPr>
        <p:blipFill rotWithShape="1">
          <a:blip r:embed="rId4">
            <a:alphaModFix/>
          </a:blip>
          <a:srcRect/>
          <a:stretch/>
        </p:blipFill>
        <p:spPr>
          <a:xfrm>
            <a:off x="2178423" y="4024651"/>
            <a:ext cx="1232822" cy="1057225"/>
          </a:xfrm>
          <a:prstGeom prst="rect">
            <a:avLst/>
          </a:prstGeom>
          <a:noFill/>
          <a:ln>
            <a:noFill/>
          </a:ln>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matchingName="R1 - Speaker Intro Slide">
  <p:cSld name="R1 - Speaker Intro Slide">
    <p:bg>
      <p:bgPr>
        <a:solidFill>
          <a:srgbClr val="178BD1"/>
        </a:solidFill>
        <a:effectLst/>
      </p:bgPr>
    </p:bg>
    <p:spTree>
      <p:nvGrpSpPr>
        <p:cNvPr id="1" name="Shape 1323"/>
        <p:cNvGrpSpPr/>
        <p:nvPr/>
      </p:nvGrpSpPr>
      <p:grpSpPr>
        <a:xfrm>
          <a:off x="0" y="0"/>
          <a:ext cx="0" cy="0"/>
          <a:chOff x="0" y="0"/>
          <a:chExt cx="0" cy="0"/>
        </a:xfrm>
      </p:grpSpPr>
      <p:pic>
        <p:nvPicPr>
          <p:cNvPr id="1324" name="Google Shape;1324;p18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25" name="Google Shape;1325;p189"/>
          <p:cNvSpPr txBox="1">
            <a:spLocks noGrp="1"/>
          </p:cNvSpPr>
          <p:nvPr>
            <p:ph type="ctrTitle"/>
          </p:nvPr>
        </p:nvSpPr>
        <p:spPr>
          <a:xfrm>
            <a:off x="2334541" y="1496598"/>
            <a:ext cx="29178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1100"/>
              <a:buFont typeface="Arial"/>
              <a:buNone/>
              <a:defRPr sz="2100" b="1"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6" name="Google Shape;1326;p189"/>
          <p:cNvSpPr txBox="1">
            <a:spLocks noGrp="1"/>
          </p:cNvSpPr>
          <p:nvPr>
            <p:ph type="subTitle" idx="1"/>
          </p:nvPr>
        </p:nvSpPr>
        <p:spPr>
          <a:xfrm>
            <a:off x="2341647" y="2470961"/>
            <a:ext cx="29088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0000"/>
              </a:lnSpc>
              <a:spcBef>
                <a:spcPts val="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327" name="Google Shape;1327;p189"/>
          <p:cNvSpPr txBox="1">
            <a:spLocks noGrp="1"/>
          </p:cNvSpPr>
          <p:nvPr>
            <p:ph type="body" idx="2"/>
          </p:nvPr>
        </p:nvSpPr>
        <p:spPr>
          <a:xfrm>
            <a:off x="2347078" y="3139484"/>
            <a:ext cx="2780700" cy="212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0000"/>
              </a:lnSpc>
              <a:spcBef>
                <a:spcPts val="0"/>
              </a:spcBef>
              <a:spcAft>
                <a:spcPts val="0"/>
              </a:spcAft>
              <a:buClr>
                <a:srgbClr val="7F7F7F"/>
              </a:buClr>
              <a:buSzPts val="1200"/>
              <a:buFont typeface="Arial"/>
              <a:buNone/>
              <a:defRPr sz="12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matchingName="R3 - Speaker Panelist Slide ">
  <p:cSld name="R3 - Speaker Panelist Slide ">
    <p:bg>
      <p:bgPr>
        <a:solidFill>
          <a:schemeClr val="lt1"/>
        </a:solidFill>
        <a:effectLst/>
      </p:bgPr>
    </p:bg>
    <p:spTree>
      <p:nvGrpSpPr>
        <p:cNvPr id="1" name="Shape 1328"/>
        <p:cNvGrpSpPr/>
        <p:nvPr/>
      </p:nvGrpSpPr>
      <p:grpSpPr>
        <a:xfrm>
          <a:off x="0" y="0"/>
          <a:ext cx="0" cy="0"/>
          <a:chOff x="0" y="0"/>
          <a:chExt cx="0" cy="0"/>
        </a:xfrm>
      </p:grpSpPr>
      <p:pic>
        <p:nvPicPr>
          <p:cNvPr id="1329" name="Google Shape;1329;p190"/>
          <p:cNvPicPr preferRelativeResize="0"/>
          <p:nvPr/>
        </p:nvPicPr>
        <p:blipFill rotWithShape="1">
          <a:blip r:embed="rId2">
            <a:alphaModFix/>
          </a:blip>
          <a:srcRect l="9" b="2410"/>
          <a:stretch/>
        </p:blipFill>
        <p:spPr>
          <a:xfrm>
            <a:off x="-10446" y="103744"/>
            <a:ext cx="9181421" cy="5039755"/>
          </a:xfrm>
          <a:prstGeom prst="rect">
            <a:avLst/>
          </a:prstGeom>
          <a:noFill/>
          <a:ln>
            <a:noFill/>
          </a:ln>
        </p:spPr>
      </p:pic>
      <p:sp>
        <p:nvSpPr>
          <p:cNvPr id="1330" name="Google Shape;1330;p190"/>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1" name="Google Shape;1331;p190"/>
          <p:cNvSpPr txBox="1">
            <a:spLocks noGrp="1"/>
          </p:cNvSpPr>
          <p:nvPr>
            <p:ph type="body" idx="2"/>
          </p:nvPr>
        </p:nvSpPr>
        <p:spPr>
          <a:xfrm>
            <a:off x="2107354"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2" name="Google Shape;1332;p190"/>
          <p:cNvSpPr txBox="1">
            <a:spLocks noGrp="1"/>
          </p:cNvSpPr>
          <p:nvPr>
            <p:ph type="body" idx="3"/>
          </p:nvPr>
        </p:nvSpPr>
        <p:spPr>
          <a:xfrm>
            <a:off x="3845240"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3" name="Google Shape;1333;p190"/>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4" name="Google Shape;1334;p190"/>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5" name="Google Shape;1335;p190"/>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6" name="Google Shape;1336;p190"/>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7" name="Google Shape;1337;p190"/>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8" name="Google Shape;1338;p190"/>
          <p:cNvSpPr txBox="1">
            <a:spLocks noGrp="1"/>
          </p:cNvSpPr>
          <p:nvPr>
            <p:ph type="body" idx="9"/>
          </p:nvPr>
        </p:nvSpPr>
        <p:spPr>
          <a:xfrm>
            <a:off x="369356"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100"/>
              <a:buFont typeface="Arial"/>
              <a:buNone/>
              <a:defRPr sz="11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400"/>
              <a:buFont typeface="Arial"/>
              <a:buNone/>
              <a:defRPr sz="14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9" name="Google Shape;1339;p190"/>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40" name="Google Shape;1340;p190"/>
          <p:cNvSpPr txBox="1">
            <a:spLocks noGrp="1"/>
          </p:cNvSpPr>
          <p:nvPr>
            <p:ph type="body" idx="13"/>
          </p:nvPr>
        </p:nvSpPr>
        <p:spPr>
          <a:xfrm>
            <a:off x="5581337"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1" name="Google Shape;1341;p190"/>
          <p:cNvSpPr txBox="1">
            <a:spLocks noGrp="1"/>
          </p:cNvSpPr>
          <p:nvPr>
            <p:ph type="body" idx="14"/>
          </p:nvPr>
        </p:nvSpPr>
        <p:spPr>
          <a:xfrm>
            <a:off x="7319222"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2" name="Google Shape;1342;p190"/>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3" name="Google Shape;1343;p190"/>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4" name="Google Shape;1344;p190"/>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45" name="Google Shape;1345;p190"/>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46" name="Google Shape;1346;p19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matchingName="T1 - Third Split - Left">
  <p:cSld name="T1 - Third Split - Left">
    <p:spTree>
      <p:nvGrpSpPr>
        <p:cNvPr id="1" name="Shape 1347"/>
        <p:cNvGrpSpPr/>
        <p:nvPr/>
      </p:nvGrpSpPr>
      <p:grpSpPr>
        <a:xfrm>
          <a:off x="0" y="0"/>
          <a:ext cx="0" cy="0"/>
          <a:chOff x="0" y="0"/>
          <a:chExt cx="0" cy="0"/>
        </a:xfrm>
      </p:grpSpPr>
      <p:sp>
        <p:nvSpPr>
          <p:cNvPr id="1348" name="Google Shape;1348;p191"/>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49" name="Google Shape;1349;p191"/>
          <p:cNvSpPr txBox="1">
            <a:spLocks noGrp="1"/>
          </p:cNvSpPr>
          <p:nvPr>
            <p:ph type="body" idx="1"/>
          </p:nvPr>
        </p:nvSpPr>
        <p:spPr>
          <a:xfrm>
            <a:off x="381120" y="1212217"/>
            <a:ext cx="2484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0" name="Google Shape;1350;p191"/>
          <p:cNvSpPr txBox="1">
            <a:spLocks noGrp="1"/>
          </p:cNvSpPr>
          <p:nvPr>
            <p:ph type="body" idx="2"/>
          </p:nvPr>
        </p:nvSpPr>
        <p:spPr>
          <a:xfrm>
            <a:off x="3300340" y="1212217"/>
            <a:ext cx="53508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1" name="Google Shape;1351;p191"/>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2" name="Google Shape;1352;p191"/>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1353" name="Google Shape;1353;p191"/>
          <p:cNvCxnSpPr/>
          <p:nvPr/>
        </p:nvCxnSpPr>
        <p:spPr>
          <a:xfrm rot="10800000">
            <a:off x="3062306"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matchingName="T2 - Third Split - Right">
  <p:cSld name="T2 - Third Split - Right">
    <p:spTree>
      <p:nvGrpSpPr>
        <p:cNvPr id="1" name="Shape 1354"/>
        <p:cNvGrpSpPr/>
        <p:nvPr/>
      </p:nvGrpSpPr>
      <p:grpSpPr>
        <a:xfrm>
          <a:off x="0" y="0"/>
          <a:ext cx="0" cy="0"/>
          <a:chOff x="0" y="0"/>
          <a:chExt cx="0" cy="0"/>
        </a:xfrm>
      </p:grpSpPr>
      <p:sp>
        <p:nvSpPr>
          <p:cNvPr id="1355" name="Google Shape;1355;p192"/>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56" name="Google Shape;1356;p192"/>
          <p:cNvSpPr txBox="1">
            <a:spLocks noGrp="1"/>
          </p:cNvSpPr>
          <p:nvPr>
            <p:ph type="body" idx="1"/>
          </p:nvPr>
        </p:nvSpPr>
        <p:spPr>
          <a:xfrm>
            <a:off x="381120" y="1212217"/>
            <a:ext cx="5338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7" name="Google Shape;1357;p192"/>
          <p:cNvSpPr txBox="1">
            <a:spLocks noGrp="1"/>
          </p:cNvSpPr>
          <p:nvPr>
            <p:ph type="body" idx="2"/>
          </p:nvPr>
        </p:nvSpPr>
        <p:spPr>
          <a:xfrm>
            <a:off x="6237422" y="1212217"/>
            <a:ext cx="2413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8" name="Google Shape;1358;p192"/>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59" name="Google Shape;1359;p19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1360" name="Google Shape;1360;p192"/>
          <p:cNvCxnSpPr/>
          <p:nvPr/>
        </p:nvCxnSpPr>
        <p:spPr>
          <a:xfrm rot="10800000">
            <a:off x="6007979"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matchingName="T3 - 3 Column">
  <p:cSld name="T3 - Basic Column - 4">
    <p:spTree>
      <p:nvGrpSpPr>
        <p:cNvPr id="1" name="Shape 1361"/>
        <p:cNvGrpSpPr/>
        <p:nvPr/>
      </p:nvGrpSpPr>
      <p:grpSpPr>
        <a:xfrm>
          <a:off x="0" y="0"/>
          <a:ext cx="0" cy="0"/>
          <a:chOff x="0" y="0"/>
          <a:chExt cx="0" cy="0"/>
        </a:xfrm>
      </p:grpSpPr>
      <p:sp>
        <p:nvSpPr>
          <p:cNvPr id="1362" name="Google Shape;1362;p193"/>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63" name="Google Shape;1363;p193"/>
          <p:cNvSpPr txBox="1">
            <a:spLocks noGrp="1"/>
          </p:cNvSpPr>
          <p:nvPr>
            <p:ph type="body" idx="1"/>
          </p:nvPr>
        </p:nvSpPr>
        <p:spPr>
          <a:xfrm>
            <a:off x="381118" y="1212225"/>
            <a:ext cx="25950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4" name="Google Shape;1364;p193"/>
          <p:cNvSpPr txBox="1">
            <a:spLocks noGrp="1"/>
          </p:cNvSpPr>
          <p:nvPr>
            <p:ph type="body" idx="2"/>
          </p:nvPr>
        </p:nvSpPr>
        <p:spPr>
          <a:xfrm>
            <a:off x="3107894" y="1212000"/>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5" name="Google Shape;1365;p193"/>
          <p:cNvSpPr txBox="1">
            <a:spLocks noGrp="1"/>
          </p:cNvSpPr>
          <p:nvPr>
            <p:ph type="body" idx="3"/>
          </p:nvPr>
        </p:nvSpPr>
        <p:spPr>
          <a:xfrm>
            <a:off x="5835957" y="1211794"/>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66" name="Google Shape;1366;p193"/>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matchingName="T4 - Four Column">
  <p:cSld name="T3 - Basic Column - 4_1">
    <p:spTree>
      <p:nvGrpSpPr>
        <p:cNvPr id="1" name="Shape 1367"/>
        <p:cNvGrpSpPr/>
        <p:nvPr/>
      </p:nvGrpSpPr>
      <p:grpSpPr>
        <a:xfrm>
          <a:off x="0" y="0"/>
          <a:ext cx="0" cy="0"/>
          <a:chOff x="0" y="0"/>
          <a:chExt cx="0" cy="0"/>
        </a:xfrm>
      </p:grpSpPr>
      <p:sp>
        <p:nvSpPr>
          <p:cNvPr id="1368" name="Google Shape;1368;p19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69" name="Google Shape;1369;p194"/>
          <p:cNvSpPr txBox="1">
            <a:spLocks noGrp="1"/>
          </p:cNvSpPr>
          <p:nvPr>
            <p:ph type="body" idx="1"/>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0" name="Google Shape;1370;p194"/>
          <p:cNvSpPr txBox="1">
            <a:spLocks noGrp="1"/>
          </p:cNvSpPr>
          <p:nvPr>
            <p:ph type="body" idx="2"/>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1" name="Google Shape;1371;p194"/>
          <p:cNvSpPr txBox="1">
            <a:spLocks noGrp="1"/>
          </p:cNvSpPr>
          <p:nvPr>
            <p:ph type="body" idx="3"/>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2" name="Google Shape;1372;p194"/>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3" name="Google Shape;1373;p194"/>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spTree>
      <p:nvGrpSpPr>
        <p:cNvPr id="1" name="Shape 1374"/>
        <p:cNvGrpSpPr/>
        <p:nvPr/>
      </p:nvGrpSpPr>
      <p:grpSpPr>
        <a:xfrm>
          <a:off x="0" y="0"/>
          <a:ext cx="0" cy="0"/>
          <a:chOff x="0" y="0"/>
          <a:chExt cx="0" cy="0"/>
        </a:xfrm>
      </p:grpSpPr>
      <p:sp>
        <p:nvSpPr>
          <p:cNvPr id="1375" name="Google Shape;1375;p195"/>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76" name="Google Shape;1376;p195"/>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77" name="Google Shape;1377;p195"/>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78" name="Google Shape;1378;p195"/>
          <p:cNvSpPr txBox="1">
            <a:spLocks noGrp="1"/>
          </p:cNvSpPr>
          <p:nvPr>
            <p:ph type="body" idx="1"/>
          </p:nvPr>
        </p:nvSpPr>
        <p:spPr>
          <a:xfrm>
            <a:off x="0" y="0"/>
            <a:ext cx="8271300" cy="18372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800"/>
              <a:buFont typeface="Arial"/>
              <a:buNone/>
              <a:defRPr sz="1800"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79" name="Google Shape;1379;p195"/>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80" name="Google Shape;1380;p195"/>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1" name="Google Shape;1381;p195"/>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82" name="Google Shape;1382;p195"/>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3" name="Google Shape;1383;p195"/>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4" name="Google Shape;1384;p195"/>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5" name="Google Shape;1385;p195"/>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86" name="Google Shape;1386;p195"/>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87" name="Google Shape;1387;p195"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spTree>
      <p:nvGrpSpPr>
        <p:cNvPr id="1" name="Shape 1388"/>
        <p:cNvGrpSpPr/>
        <p:nvPr/>
      </p:nvGrpSpPr>
      <p:grpSpPr>
        <a:xfrm>
          <a:off x="0" y="0"/>
          <a:ext cx="0" cy="0"/>
          <a:chOff x="0" y="0"/>
          <a:chExt cx="0" cy="0"/>
        </a:xfrm>
      </p:grpSpPr>
      <p:sp>
        <p:nvSpPr>
          <p:cNvPr id="1389" name="Google Shape;1389;p196"/>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90" name="Google Shape;1390;p19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91" name="Google Shape;1391;p19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392" name="Google Shape;1392;p19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3" name="Google Shape;1393;p19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94" name="Google Shape;1394;p196"/>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5" name="Google Shape;1395;p196"/>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6" name="Google Shape;1396;p196"/>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7" name="Google Shape;1397;p196"/>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8" name="Google Shape;1398;p19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399" name="Google Shape;1399;p19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00" name="Google Shape;1400;p19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spTree>
      <p:nvGrpSpPr>
        <p:cNvPr id="1" name="Shape 1401"/>
        <p:cNvGrpSpPr/>
        <p:nvPr/>
      </p:nvGrpSpPr>
      <p:grpSpPr>
        <a:xfrm>
          <a:off x="0" y="0"/>
          <a:ext cx="0" cy="0"/>
          <a:chOff x="0" y="0"/>
          <a:chExt cx="0" cy="0"/>
        </a:xfrm>
      </p:grpSpPr>
      <p:sp>
        <p:nvSpPr>
          <p:cNvPr id="1402" name="Google Shape;1402;p197"/>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403" name="Google Shape;1403;p19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404" name="Google Shape;1404;p19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405" name="Google Shape;1405;p197"/>
          <p:cNvSpPr txBox="1">
            <a:spLocks noGrp="1"/>
          </p:cNvSpPr>
          <p:nvPr>
            <p:ph type="title"/>
          </p:nvPr>
        </p:nvSpPr>
        <p:spPr>
          <a:xfrm>
            <a:off x="-3429" y="-6804"/>
            <a:ext cx="91509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406" name="Google Shape;1406;p197"/>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7" name="Google Shape;1407;p197"/>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8" name="Google Shape;1408;p197"/>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9" name="Google Shape;1409;p197"/>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0" name="Google Shape;1410;p19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411" name="Google Shape;1411;p19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2" name="Google Shape;1412;p197"/>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13" name="Google Shape;1413;p197"/>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14" name="Google Shape;1414;p19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matchingName="W - Guide Placement ">
  <p:cSld name="W - Guide Placement ">
    <p:spTree>
      <p:nvGrpSpPr>
        <p:cNvPr id="1" name="Shape 1415"/>
        <p:cNvGrpSpPr/>
        <p:nvPr/>
      </p:nvGrpSpPr>
      <p:grpSpPr>
        <a:xfrm>
          <a:off x="0" y="0"/>
          <a:ext cx="0" cy="0"/>
          <a:chOff x="0" y="0"/>
          <a:chExt cx="0" cy="0"/>
        </a:xfrm>
      </p:grpSpPr>
      <p:sp>
        <p:nvSpPr>
          <p:cNvPr id="1416" name="Google Shape;1416;p19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417" name="Google Shape;1417;p19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418" name="Google Shape;1418;p19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419" name="Google Shape;1419;p19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420" name="Google Shape;1420;p198"/>
          <p:cNvGrpSpPr/>
          <p:nvPr/>
        </p:nvGrpSpPr>
        <p:grpSpPr>
          <a:xfrm>
            <a:off x="376433" y="-3469834"/>
            <a:ext cx="8391408" cy="12891345"/>
            <a:chOff x="501778" y="-4626445"/>
            <a:chExt cx="11185561" cy="17188459"/>
          </a:xfrm>
        </p:grpSpPr>
        <p:cxnSp>
          <p:nvCxnSpPr>
            <p:cNvPr id="1421" name="Google Shape;1421;p19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422" name="Google Shape;1422;p19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423" name="Google Shape;1423;p19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424" name="Google Shape;1424;p19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425" name="Google Shape;1425;p19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6" name="Google Shape;1426;p19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7" name="Google Shape;1427;p19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428" name="Google Shape;1428;p19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429" name="Google Shape;1429;p19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430" name="Google Shape;1430;p19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431" name="Google Shape;1431;p19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432" name="Google Shape;1432;p198"/>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433" name="Google Shape;1433;p198"/>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E - Basic 2 Column">
  <p:cSld name="E - Basic 2 Column">
    <p:spTree>
      <p:nvGrpSpPr>
        <p:cNvPr id="1" name="Shape 105"/>
        <p:cNvGrpSpPr/>
        <p:nvPr/>
      </p:nvGrpSpPr>
      <p:grpSpPr>
        <a:xfrm>
          <a:off x="0" y="0"/>
          <a:ext cx="0" cy="0"/>
          <a:chOff x="0" y="0"/>
          <a:chExt cx="0" cy="0"/>
        </a:xfrm>
      </p:grpSpPr>
      <p:sp>
        <p:nvSpPr>
          <p:cNvPr id="106" name="Google Shape;106;p1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7" name="Google Shape;107;p17"/>
          <p:cNvSpPr txBox="1">
            <a:spLocks noGrp="1"/>
          </p:cNvSpPr>
          <p:nvPr>
            <p:ph type="body" idx="1"/>
          </p:nvPr>
        </p:nvSpPr>
        <p:spPr>
          <a:xfrm>
            <a:off x="383931"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8" name="Google Shape;108;p17"/>
          <p:cNvSpPr txBox="1">
            <a:spLocks noGrp="1"/>
          </p:cNvSpPr>
          <p:nvPr>
            <p:ph type="body" idx="2"/>
          </p:nvPr>
        </p:nvSpPr>
        <p:spPr>
          <a:xfrm>
            <a:off x="4672372" y="1212217"/>
            <a:ext cx="3978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09" name="Google Shape;109;p17"/>
          <p:cNvSpPr txBox="1">
            <a:spLocks noGrp="1"/>
          </p:cNvSpPr>
          <p:nvPr>
            <p:ph type="body" idx="3"/>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matchingName="Basic 2">
  <p:cSld name="Basic 2">
    <p:spTree>
      <p:nvGrpSpPr>
        <p:cNvPr id="1" name="Shape 1434"/>
        <p:cNvGrpSpPr/>
        <p:nvPr/>
      </p:nvGrpSpPr>
      <p:grpSpPr>
        <a:xfrm>
          <a:off x="0" y="0"/>
          <a:ext cx="0" cy="0"/>
          <a:chOff x="0" y="0"/>
          <a:chExt cx="0" cy="0"/>
        </a:xfrm>
      </p:grpSpPr>
      <p:sp>
        <p:nvSpPr>
          <p:cNvPr id="1435" name="Google Shape;1435;p199"/>
          <p:cNvSpPr txBox="1">
            <a:spLocks noGrp="1"/>
          </p:cNvSpPr>
          <p:nvPr>
            <p:ph type="title"/>
          </p:nvPr>
        </p:nvSpPr>
        <p:spPr>
          <a:xfrm>
            <a:off x="428737" y="4762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1100"/>
              <a:buNone/>
              <a:defRPr sz="24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1436" name="Google Shape;1436;p199"/>
          <p:cNvSpPr txBox="1">
            <a:spLocks noGrp="1"/>
          </p:cNvSpPr>
          <p:nvPr>
            <p:ph type="body" idx="1"/>
          </p:nvPr>
        </p:nvSpPr>
        <p:spPr>
          <a:xfrm>
            <a:off x="428739" y="810853"/>
            <a:ext cx="8286600" cy="276900"/>
          </a:xfrm>
          <a:prstGeom prst="rect">
            <a:avLst/>
          </a:prstGeom>
          <a:noFill/>
          <a:ln>
            <a:noFill/>
          </a:ln>
        </p:spPr>
        <p:txBody>
          <a:bodyPr spcFirstLastPara="1" wrap="square" lIns="68575" tIns="68575" rIns="68575" bIns="68575" anchor="t" anchorCtr="0">
            <a:noAutofit/>
          </a:bodyPr>
          <a:lstStyle>
            <a:lvl1pPr marL="457200" marR="0" lvl="0" indent="-342900" algn="l" rtl="0">
              <a:lnSpc>
                <a:spcPct val="100000"/>
              </a:lnSpc>
              <a:spcBef>
                <a:spcPts val="0"/>
              </a:spcBef>
              <a:spcAft>
                <a:spcPts val="0"/>
              </a:spcAft>
              <a:buClr>
                <a:srgbClr val="7F7F7F"/>
              </a:buClr>
              <a:buSzPts val="1800"/>
              <a:buFont typeface="Arial"/>
              <a:buChar char="​"/>
              <a:defRPr sz="18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Arial"/>
                <a:ea typeface="Arial"/>
                <a:cs typeface="Arial"/>
                <a:sym typeface="Arial"/>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298450" algn="l" rtl="0">
              <a:spcBef>
                <a:spcPts val="500"/>
              </a:spcBef>
              <a:spcAft>
                <a:spcPts val="0"/>
              </a:spcAft>
              <a:buClr>
                <a:schemeClr val="accent2"/>
              </a:buClr>
              <a:buSzPts val="1100"/>
              <a:buFont typeface="Arial"/>
              <a:buChar char="•"/>
              <a:defRPr sz="1100" b="1" i="0" u="none" strike="noStrike" cap="none">
                <a:solidFill>
                  <a:schemeClr val="accent2"/>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rgbClr val="5C656A"/>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37" name="Google Shape;1437;p199"/>
          <p:cNvSpPr txBox="1">
            <a:spLocks noGrp="1"/>
          </p:cNvSpPr>
          <p:nvPr>
            <p:ph type="ftr" idx="11"/>
          </p:nvPr>
        </p:nvSpPr>
        <p:spPr>
          <a:xfrm>
            <a:off x="433501" y="4906907"/>
            <a:ext cx="7942200" cy="135900"/>
          </a:xfrm>
          <a:prstGeom prst="rect">
            <a:avLst/>
          </a:prstGeom>
          <a:noFill/>
          <a:ln>
            <a:noFill/>
          </a:ln>
        </p:spPr>
        <p:txBody>
          <a:bodyPr spcFirstLastPara="1" wrap="square" lIns="68575" tIns="68575" rIns="68575" bIns="68575" anchor="t"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matchingName="Content" type="obj">
  <p:cSld name="OBJECT">
    <p:bg>
      <p:bgPr>
        <a:solidFill>
          <a:schemeClr val="lt1">
            <a:alpha val="74900"/>
          </a:schemeClr>
        </a:solidFill>
        <a:effectLst/>
      </p:bgPr>
    </p:bg>
    <p:spTree>
      <p:nvGrpSpPr>
        <p:cNvPr id="1" name="Shape 1438"/>
        <p:cNvGrpSpPr/>
        <p:nvPr/>
      </p:nvGrpSpPr>
      <p:grpSpPr>
        <a:xfrm>
          <a:off x="0" y="0"/>
          <a:ext cx="0" cy="0"/>
          <a:chOff x="0" y="0"/>
          <a:chExt cx="0" cy="0"/>
        </a:xfrm>
      </p:grpSpPr>
      <p:sp>
        <p:nvSpPr>
          <p:cNvPr id="1439" name="Google Shape;1439;p200"/>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0" name="Google Shape;1440;p200"/>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matchingName="1_Content">
  <p:cSld name="1_Content">
    <p:spTree>
      <p:nvGrpSpPr>
        <p:cNvPr id="1" name="Shape 1441"/>
        <p:cNvGrpSpPr/>
        <p:nvPr/>
      </p:nvGrpSpPr>
      <p:grpSpPr>
        <a:xfrm>
          <a:off x="0" y="0"/>
          <a:ext cx="0" cy="0"/>
          <a:chOff x="0" y="0"/>
          <a:chExt cx="0" cy="0"/>
        </a:xfrm>
      </p:grpSpPr>
      <p:sp>
        <p:nvSpPr>
          <p:cNvPr id="1442" name="Google Shape;1442;p201"/>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3" name="Google Shape;1443;p201"/>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matchingName="Content Subhead">
  <p:cSld name="Content Subhead">
    <p:spTree>
      <p:nvGrpSpPr>
        <p:cNvPr id="1" name="Shape 1444"/>
        <p:cNvGrpSpPr/>
        <p:nvPr/>
      </p:nvGrpSpPr>
      <p:grpSpPr>
        <a:xfrm>
          <a:off x="0" y="0"/>
          <a:ext cx="0" cy="0"/>
          <a:chOff x="0" y="0"/>
          <a:chExt cx="0" cy="0"/>
        </a:xfrm>
      </p:grpSpPr>
      <p:pic>
        <p:nvPicPr>
          <p:cNvPr id="1445" name="Google Shape;1445;p202"/>
          <p:cNvPicPr preferRelativeResize="0"/>
          <p:nvPr/>
        </p:nvPicPr>
        <p:blipFill/>
        <p:spPr>
          <a:xfrm>
            <a:off x="1191" y="1193"/>
            <a:ext cx="1200" cy="1200"/>
          </a:xfrm>
          <a:prstGeom prst="rect">
            <a:avLst/>
          </a:prstGeom>
          <a:solidFill>
            <a:srgbClr val="FFFFFF"/>
          </a:solidFill>
          <a:ln>
            <a:noFill/>
          </a:ln>
        </p:spPr>
      </p:pic>
      <p:sp>
        <p:nvSpPr>
          <p:cNvPr id="1446" name="Google Shape;1446;p202"/>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
        <p:nvSpPr>
          <p:cNvPr id="1447" name="Google Shape;1447;p202"/>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448" name="Google Shape;1448;p202"/>
          <p:cNvSpPr txBox="1">
            <a:spLocks noGrp="1"/>
          </p:cNvSpPr>
          <p:nvPr>
            <p:ph type="title"/>
          </p:nvPr>
        </p:nvSpPr>
        <p:spPr>
          <a:xfrm>
            <a:off x="279871" y="216066"/>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49" name="Google Shape;1449;p202"/>
          <p:cNvSpPr txBox="1">
            <a:spLocks noGrp="1"/>
          </p:cNvSpPr>
          <p:nvPr>
            <p:ph type="body" idx="1"/>
          </p:nvPr>
        </p:nvSpPr>
        <p:spPr>
          <a:xfrm>
            <a:off x="278680" y="542925"/>
            <a:ext cx="7722000" cy="200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accent6"/>
                </a:solidFill>
                <a:latin typeface="Arial"/>
                <a:ea typeface="Arial"/>
                <a:cs typeface="Arial"/>
                <a:sym typeface="Arial"/>
              </a:defRPr>
            </a:lvl1pPr>
            <a:lvl2pPr marL="914400" marR="0" lvl="1"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2pPr>
            <a:lvl3pPr marL="1371600" marR="0" lvl="2" indent="-228600" algn="l" rtl="0">
              <a:lnSpc>
                <a:spcPct val="100000"/>
              </a:lnSpc>
              <a:spcBef>
                <a:spcPts val="0"/>
              </a:spcBef>
              <a:spcAft>
                <a:spcPts val="0"/>
              </a:spcAft>
              <a:buClr>
                <a:schemeClr val="dk2"/>
              </a:buClr>
              <a:buSzPts val="1200"/>
              <a:buFont typeface="Merriweather Sans"/>
              <a:buNone/>
              <a:defRPr sz="1200" b="0" i="0" u="none" strike="noStrike" cap="none">
                <a:solidFill>
                  <a:schemeClr val="accent6"/>
                </a:solidFill>
                <a:latin typeface="Arial"/>
                <a:ea typeface="Arial"/>
                <a:cs typeface="Arial"/>
                <a:sym typeface="Arial"/>
              </a:defRPr>
            </a:lvl3pPr>
            <a:lvl4pPr marL="1828800" marR="0" lvl="3"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4pPr>
            <a:lvl5pPr marL="2286000" marR="0" lvl="4"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5pPr>
            <a:lvl6pPr marL="2743200" marR="0" lvl="5" indent="-285750" algn="l" rtl="0">
              <a:lnSpc>
                <a:spcPct val="100000"/>
              </a:lnSpc>
              <a:spcBef>
                <a:spcPts val="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450"/>
        <p:cNvGrpSpPr/>
        <p:nvPr/>
      </p:nvGrpSpPr>
      <p:grpSpPr>
        <a:xfrm>
          <a:off x="0" y="0"/>
          <a:ext cx="0" cy="0"/>
          <a:chOff x="0" y="0"/>
          <a:chExt cx="0" cy="0"/>
        </a:xfrm>
      </p:grpSpPr>
      <p:sp>
        <p:nvSpPr>
          <p:cNvPr id="1451" name="Google Shape;1451;p203"/>
          <p:cNvSpPr txBox="1">
            <a:spLocks noGrp="1"/>
          </p:cNvSpPr>
          <p:nvPr>
            <p:ph type="title"/>
          </p:nvPr>
        </p:nvSpPr>
        <p:spPr>
          <a:xfrm>
            <a:off x="370683" y="114302"/>
            <a:ext cx="8402700" cy="594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1452" name="Google Shape;1452;p203"/>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453" name="Google Shape;1453;p203"/>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1pPr>
            <a:lvl2pPr marL="0" marR="0" lvl="1"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2pPr>
            <a:lvl3pPr marL="0" marR="0" lvl="2"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3pPr>
            <a:lvl4pPr marL="0" marR="0" lvl="3"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4pPr>
            <a:lvl5pPr marL="0" marR="0" lvl="4"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5pPr>
            <a:lvl6pPr marL="0" marR="0" lvl="5"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6pPr>
            <a:lvl7pPr marL="0" marR="0" lvl="6"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7pPr>
            <a:lvl8pPr marL="0" marR="0" lvl="7"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8pPr>
            <a:lvl9pPr marL="0" marR="0" lvl="8"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matchingName="Divider 1a Ink-Saving">
  <p:cSld name="Divider 1a Ink-Saving">
    <p:bg>
      <p:bgPr>
        <a:solidFill>
          <a:schemeClr val="lt1"/>
        </a:solidFill>
        <a:effectLst/>
      </p:bgPr>
    </p:bg>
    <p:spTree>
      <p:nvGrpSpPr>
        <p:cNvPr id="1" name="Shape 1454"/>
        <p:cNvGrpSpPr/>
        <p:nvPr/>
      </p:nvGrpSpPr>
      <p:grpSpPr>
        <a:xfrm>
          <a:off x="0" y="0"/>
          <a:ext cx="0" cy="0"/>
          <a:chOff x="0" y="0"/>
          <a:chExt cx="0" cy="0"/>
        </a:xfrm>
      </p:grpSpPr>
      <p:sp>
        <p:nvSpPr>
          <p:cNvPr id="1455" name="Google Shape;1455;p204"/>
          <p:cNvSpPr txBox="1">
            <a:spLocks noGrp="1"/>
          </p:cNvSpPr>
          <p:nvPr>
            <p:ph type="title"/>
          </p:nvPr>
        </p:nvSpPr>
        <p:spPr>
          <a:xfrm>
            <a:off x="278680" y="1371600"/>
            <a:ext cx="7722000" cy="1269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700"/>
              <a:buFont typeface="Arial"/>
              <a:buNone/>
              <a:defRPr sz="27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matchingName="Blank with Logo">
  <p:cSld name="D - Basic">
    <p:bg>
      <p:bgPr>
        <a:solidFill>
          <a:schemeClr val="lt1"/>
        </a:solidFill>
        <a:effectLst/>
      </p:bgPr>
    </p:bg>
    <p:spTree>
      <p:nvGrpSpPr>
        <p:cNvPr id="1" name="Shape 1459"/>
        <p:cNvGrpSpPr/>
        <p:nvPr/>
      </p:nvGrpSpPr>
      <p:grpSpPr>
        <a:xfrm>
          <a:off x="0" y="0"/>
          <a:ext cx="0" cy="0"/>
          <a:chOff x="0" y="0"/>
          <a:chExt cx="0" cy="0"/>
        </a:xfrm>
      </p:grpSpPr>
      <p:sp>
        <p:nvSpPr>
          <p:cNvPr id="1460" name="Google Shape;1460;p206"/>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61" name="Google Shape;1461;p206"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
        <p:nvSpPr>
          <p:cNvPr id="1462" name="Google Shape;1462;p206"/>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matchingName="C - Basic - Title Only 1">
  <p:cSld name="D - Basic_1">
    <p:bg>
      <p:bgPr>
        <a:solidFill>
          <a:schemeClr val="lt1"/>
        </a:solidFill>
        <a:effectLst/>
      </p:bgPr>
    </p:bg>
    <p:spTree>
      <p:nvGrpSpPr>
        <p:cNvPr id="1" name="Shape 1463"/>
        <p:cNvGrpSpPr/>
        <p:nvPr/>
      </p:nvGrpSpPr>
      <p:grpSpPr>
        <a:xfrm>
          <a:off x="0" y="0"/>
          <a:ext cx="0" cy="0"/>
          <a:chOff x="0" y="0"/>
          <a:chExt cx="0" cy="0"/>
        </a:xfrm>
      </p:grpSpPr>
      <p:sp>
        <p:nvSpPr>
          <p:cNvPr id="1464" name="Google Shape;1464;p207"/>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65" name="Google Shape;1465;p207"/>
          <p:cNvPicPr preferRelativeResize="0"/>
          <p:nvPr/>
        </p:nvPicPr>
        <p:blipFill rotWithShape="1">
          <a:blip r:embed="rId2">
            <a:alphaModFix amt="35000"/>
          </a:blip>
          <a:srcRect r="6244"/>
          <a:stretch/>
        </p:blipFill>
        <p:spPr>
          <a:xfrm>
            <a:off x="0" y="0"/>
            <a:ext cx="9155100" cy="5206199"/>
          </a:xfrm>
          <a:prstGeom prst="rect">
            <a:avLst/>
          </a:prstGeom>
          <a:noFill/>
          <a:ln>
            <a:noFill/>
          </a:ln>
        </p:spPr>
      </p:pic>
      <p:sp>
        <p:nvSpPr>
          <p:cNvPr id="1466" name="Google Shape;1466;p207"/>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67" name="Google Shape;1467;p207" descr="pasted-image.pdf"/>
          <p:cNvPicPr preferRelativeResize="0"/>
          <p:nvPr/>
        </p:nvPicPr>
        <p:blipFill rotWithShape="1">
          <a:blip r:embed="rId3">
            <a:alphaModFix/>
          </a:blip>
          <a:srcRect/>
          <a:stretch/>
        </p:blipFill>
        <p:spPr>
          <a:xfrm>
            <a:off x="518325" y="441225"/>
            <a:ext cx="735350" cy="515450"/>
          </a:xfrm>
          <a:prstGeom prst="rect">
            <a:avLst/>
          </a:prstGeom>
          <a:noFill/>
          <a:ln>
            <a:noFill/>
          </a:ln>
        </p:spPr>
      </p:pic>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matchingName="White Trail Lines with Logo">
  <p:cSld name="D - Basic_1_3">
    <p:bg>
      <p:bgPr>
        <a:solidFill>
          <a:schemeClr val="lt1"/>
        </a:solidFill>
        <a:effectLst/>
      </p:bgPr>
    </p:bg>
    <p:spTree>
      <p:nvGrpSpPr>
        <p:cNvPr id="1" name="Shape 1468"/>
        <p:cNvGrpSpPr/>
        <p:nvPr/>
      </p:nvGrpSpPr>
      <p:grpSpPr>
        <a:xfrm>
          <a:off x="0" y="0"/>
          <a:ext cx="0" cy="0"/>
          <a:chOff x="0" y="0"/>
          <a:chExt cx="0" cy="0"/>
        </a:xfrm>
      </p:grpSpPr>
      <p:sp>
        <p:nvSpPr>
          <p:cNvPr id="1469" name="Google Shape;1469;p208"/>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70" name="Google Shape;1470;p208"/>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1471" name="Google Shape;1471;p208"/>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72" name="Google Shape;1472;p20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matchingName="White Trail Lines ">
  <p:cSld name="D - Basic_1_3_1">
    <p:bg>
      <p:bgPr>
        <a:solidFill>
          <a:schemeClr val="lt1"/>
        </a:solidFill>
        <a:effectLst/>
      </p:bgPr>
    </p:bg>
    <p:spTree>
      <p:nvGrpSpPr>
        <p:cNvPr id="1" name="Shape 1473"/>
        <p:cNvGrpSpPr/>
        <p:nvPr/>
      </p:nvGrpSpPr>
      <p:grpSpPr>
        <a:xfrm>
          <a:off x="0" y="0"/>
          <a:ext cx="0" cy="0"/>
          <a:chOff x="0" y="0"/>
          <a:chExt cx="0" cy="0"/>
        </a:xfrm>
      </p:grpSpPr>
      <p:sp>
        <p:nvSpPr>
          <p:cNvPr id="1474" name="Google Shape;1474;p209"/>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75" name="Google Shape;1475;p209"/>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1476" name="Google Shape;1476;p209"/>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477" name="Google Shape;1477;p20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F - Basic 3 Column">
  <p:cSld name="F - Basic 3 Column">
    <p:spTree>
      <p:nvGrpSpPr>
        <p:cNvPr id="1" name="Shape 110"/>
        <p:cNvGrpSpPr/>
        <p:nvPr/>
      </p:nvGrpSpPr>
      <p:grpSpPr>
        <a:xfrm>
          <a:off x="0" y="0"/>
          <a:ext cx="0" cy="0"/>
          <a:chOff x="0" y="0"/>
          <a:chExt cx="0" cy="0"/>
        </a:xfrm>
      </p:grpSpPr>
      <p:sp>
        <p:nvSpPr>
          <p:cNvPr id="111" name="Google Shape;111;p1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2" name="Google Shape;112;p18"/>
          <p:cNvSpPr txBox="1">
            <a:spLocks noGrp="1"/>
          </p:cNvSpPr>
          <p:nvPr>
            <p:ph type="body" idx="1"/>
          </p:nvPr>
        </p:nvSpPr>
        <p:spPr>
          <a:xfrm>
            <a:off x="383931" y="1212217"/>
            <a:ext cx="25725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3" name="Google Shape;113;p18"/>
          <p:cNvSpPr txBox="1">
            <a:spLocks noGrp="1"/>
          </p:cNvSpPr>
          <p:nvPr>
            <p:ph type="body" idx="2"/>
          </p:nvPr>
        </p:nvSpPr>
        <p:spPr>
          <a:xfrm>
            <a:off x="3219570" y="1212005"/>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4" name="Google Shape;114;p18"/>
          <p:cNvSpPr txBox="1">
            <a:spLocks noGrp="1"/>
          </p:cNvSpPr>
          <p:nvPr>
            <p:ph type="body" idx="3"/>
          </p:nvPr>
        </p:nvSpPr>
        <p:spPr>
          <a:xfrm>
            <a:off x="6074713" y="1211788"/>
            <a:ext cx="25725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15" name="Google Shape;115;p18"/>
          <p:cNvSpPr txBox="1">
            <a:spLocks noGrp="1"/>
          </p:cNvSpPr>
          <p:nvPr>
            <p:ph type="body" idx="4"/>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matchingName="Blank">
  <p:cSld name="D - Basic_1_2">
    <p:bg>
      <p:bgPr>
        <a:solidFill>
          <a:schemeClr val="lt1"/>
        </a:solidFill>
        <a:effectLst/>
      </p:bgPr>
    </p:bg>
    <p:spTree>
      <p:nvGrpSpPr>
        <p:cNvPr id="1" name="Shape 1478"/>
        <p:cNvGrpSpPr/>
        <p:nvPr/>
      </p:nvGrpSpPr>
      <p:grpSpPr>
        <a:xfrm>
          <a:off x="0" y="0"/>
          <a:ext cx="0" cy="0"/>
          <a:chOff x="0" y="0"/>
          <a:chExt cx="0" cy="0"/>
        </a:xfrm>
      </p:grpSpPr>
      <p:sp>
        <p:nvSpPr>
          <p:cNvPr id="1479" name="Google Shape;1479;p210"/>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210"/>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1481"/>
        <p:cNvGrpSpPr/>
        <p:nvPr/>
      </p:nvGrpSpPr>
      <p:grpSpPr>
        <a:xfrm>
          <a:off x="0" y="0"/>
          <a:ext cx="0" cy="0"/>
          <a:chOff x="0" y="0"/>
          <a:chExt cx="0" cy="0"/>
        </a:xfrm>
      </p:grpSpPr>
      <p:pic>
        <p:nvPicPr>
          <p:cNvPr id="1482" name="Google Shape;1482;p211"/>
          <p:cNvPicPr preferRelativeResize="0"/>
          <p:nvPr/>
        </p:nvPicPr>
        <p:blipFill rotWithShape="1">
          <a:blip r:embed="rId2">
            <a:alphaModFix/>
          </a:blip>
          <a:srcRect/>
          <a:stretch/>
        </p:blipFill>
        <p:spPr>
          <a:xfrm>
            <a:off x="0" y="7663"/>
            <a:ext cx="9144002" cy="5143501"/>
          </a:xfrm>
          <a:prstGeom prst="rect">
            <a:avLst/>
          </a:prstGeom>
          <a:noFill/>
          <a:ln>
            <a:noFill/>
          </a:ln>
        </p:spPr>
      </p:pic>
      <p:pic>
        <p:nvPicPr>
          <p:cNvPr id="1483" name="Google Shape;1483;p21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1484"/>
        <p:cNvGrpSpPr/>
        <p:nvPr/>
      </p:nvGrpSpPr>
      <p:grpSpPr>
        <a:xfrm>
          <a:off x="0" y="0"/>
          <a:ext cx="0" cy="0"/>
          <a:chOff x="0" y="0"/>
          <a:chExt cx="0" cy="0"/>
        </a:xfrm>
      </p:grpSpPr>
      <p:pic>
        <p:nvPicPr>
          <p:cNvPr id="1485" name="Google Shape;1485;p212"/>
          <p:cNvPicPr preferRelativeResize="0"/>
          <p:nvPr/>
        </p:nvPicPr>
        <p:blipFill rotWithShape="1">
          <a:blip r:embed="rId2">
            <a:alphaModFix/>
          </a:blip>
          <a:srcRect/>
          <a:stretch/>
        </p:blipFill>
        <p:spPr>
          <a:xfrm>
            <a:off x="0" y="1368"/>
            <a:ext cx="9141615" cy="5142158"/>
          </a:xfrm>
          <a:prstGeom prst="rect">
            <a:avLst/>
          </a:prstGeom>
          <a:noFill/>
          <a:ln>
            <a:noFill/>
          </a:ln>
        </p:spPr>
      </p:pic>
      <p:pic>
        <p:nvPicPr>
          <p:cNvPr id="1486" name="Google Shape;1486;p21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1487"/>
        <p:cNvGrpSpPr/>
        <p:nvPr/>
      </p:nvGrpSpPr>
      <p:grpSpPr>
        <a:xfrm>
          <a:off x="0" y="0"/>
          <a:ext cx="0" cy="0"/>
          <a:chOff x="0" y="0"/>
          <a:chExt cx="0" cy="0"/>
        </a:xfrm>
      </p:grpSpPr>
      <p:pic>
        <p:nvPicPr>
          <p:cNvPr id="1488" name="Google Shape;1488;p213"/>
          <p:cNvPicPr preferRelativeResize="0"/>
          <p:nvPr/>
        </p:nvPicPr>
        <p:blipFill rotWithShape="1">
          <a:blip r:embed="rId2">
            <a:alphaModFix/>
          </a:blip>
          <a:srcRect/>
          <a:stretch/>
        </p:blipFill>
        <p:spPr>
          <a:xfrm>
            <a:off x="0" y="7663"/>
            <a:ext cx="9144002" cy="5143501"/>
          </a:xfrm>
          <a:prstGeom prst="rect">
            <a:avLst/>
          </a:prstGeom>
          <a:noFill/>
          <a:ln>
            <a:noFill/>
          </a:ln>
        </p:spPr>
      </p:pic>
      <p:pic>
        <p:nvPicPr>
          <p:cNvPr id="1489" name="Google Shape;1489;p21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1490"/>
        <p:cNvGrpSpPr/>
        <p:nvPr/>
      </p:nvGrpSpPr>
      <p:grpSpPr>
        <a:xfrm>
          <a:off x="0" y="0"/>
          <a:ext cx="0" cy="0"/>
          <a:chOff x="0" y="0"/>
          <a:chExt cx="0" cy="0"/>
        </a:xfrm>
      </p:grpSpPr>
      <p:pic>
        <p:nvPicPr>
          <p:cNvPr id="1491" name="Google Shape;1491;p214"/>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492" name="Google Shape;1492;p21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1493"/>
        <p:cNvGrpSpPr/>
        <p:nvPr/>
      </p:nvGrpSpPr>
      <p:grpSpPr>
        <a:xfrm>
          <a:off x="0" y="0"/>
          <a:ext cx="0" cy="0"/>
          <a:chOff x="0" y="0"/>
          <a:chExt cx="0" cy="0"/>
        </a:xfrm>
      </p:grpSpPr>
      <p:pic>
        <p:nvPicPr>
          <p:cNvPr id="1494" name="Google Shape;1494;p215"/>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1495" name="Google Shape;1495;p21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496"/>
        <p:cNvGrpSpPr/>
        <p:nvPr/>
      </p:nvGrpSpPr>
      <p:grpSpPr>
        <a:xfrm>
          <a:off x="0" y="0"/>
          <a:ext cx="0" cy="0"/>
          <a:chOff x="0" y="0"/>
          <a:chExt cx="0" cy="0"/>
        </a:xfrm>
      </p:grpSpPr>
      <p:pic>
        <p:nvPicPr>
          <p:cNvPr id="1497" name="Google Shape;1497;p216"/>
          <p:cNvPicPr preferRelativeResize="0"/>
          <p:nvPr/>
        </p:nvPicPr>
        <p:blipFill rotWithShape="1">
          <a:blip r:embed="rId2">
            <a:alphaModFix/>
          </a:blip>
          <a:srcRect/>
          <a:stretch/>
        </p:blipFill>
        <p:spPr>
          <a:xfrm flipH="1">
            <a:off x="2381" y="0"/>
            <a:ext cx="9144002" cy="5143501"/>
          </a:xfrm>
          <a:prstGeom prst="rect">
            <a:avLst/>
          </a:prstGeom>
          <a:noFill/>
          <a:ln>
            <a:noFill/>
          </a:ln>
        </p:spPr>
      </p:pic>
      <p:pic>
        <p:nvPicPr>
          <p:cNvPr id="1498" name="Google Shape;1498;p21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1499"/>
        <p:cNvGrpSpPr/>
        <p:nvPr/>
      </p:nvGrpSpPr>
      <p:grpSpPr>
        <a:xfrm>
          <a:off x="0" y="0"/>
          <a:ext cx="0" cy="0"/>
          <a:chOff x="0" y="0"/>
          <a:chExt cx="0" cy="0"/>
        </a:xfrm>
      </p:grpSpPr>
      <p:pic>
        <p:nvPicPr>
          <p:cNvPr id="1500" name="Google Shape;1500;p217"/>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1501" name="Google Shape;1501;p217"/>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1502" name="Google Shape;1502;p217"/>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1503" name="Google Shape;1503;p217"/>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1504" name="Google Shape;1504;p217"/>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pic>
        <p:nvPicPr>
          <p:cNvPr id="1505" name="Google Shape;1505;p217"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
        <p:nvSpPr>
          <p:cNvPr id="1506" name="Google Shape;1506;p217"/>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1507"/>
        <p:cNvGrpSpPr/>
        <p:nvPr/>
      </p:nvGrpSpPr>
      <p:grpSpPr>
        <a:xfrm>
          <a:off x="0" y="0"/>
          <a:ext cx="0" cy="0"/>
          <a:chOff x="0" y="0"/>
          <a:chExt cx="0" cy="0"/>
        </a:xfrm>
      </p:grpSpPr>
      <p:pic>
        <p:nvPicPr>
          <p:cNvPr id="1508" name="Google Shape;1508;p218"/>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1509" name="Google Shape;1509;p218"/>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pic>
        <p:nvPicPr>
          <p:cNvPr id="1510" name="Google Shape;1510;p21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1511"/>
        <p:cNvGrpSpPr/>
        <p:nvPr/>
      </p:nvGrpSpPr>
      <p:grpSpPr>
        <a:xfrm>
          <a:off x="0" y="0"/>
          <a:ext cx="0" cy="0"/>
          <a:chOff x="0" y="0"/>
          <a:chExt cx="0" cy="0"/>
        </a:xfrm>
      </p:grpSpPr>
      <p:pic>
        <p:nvPicPr>
          <p:cNvPr id="1512" name="Google Shape;1512;p219"/>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1513" name="Google Shape;1513;p219"/>
          <p:cNvPicPr preferRelativeResize="0"/>
          <p:nvPr/>
        </p:nvPicPr>
        <p:blipFill rotWithShape="1">
          <a:blip r:embed="rId3">
            <a:alphaModFix/>
          </a:blip>
          <a:srcRect l="27792"/>
          <a:stretch/>
        </p:blipFill>
        <p:spPr>
          <a:xfrm>
            <a:off x="2541528" y="1350"/>
            <a:ext cx="6602470" cy="5142150"/>
          </a:xfrm>
          <a:prstGeom prst="rect">
            <a:avLst/>
          </a:prstGeom>
          <a:noFill/>
          <a:ln>
            <a:noFill/>
          </a:ln>
        </p:spPr>
      </p:pic>
      <p:pic>
        <p:nvPicPr>
          <p:cNvPr id="1514" name="Google Shape;1514;p219"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G - Basic Footer - Mountain Left">
  <p:cSld name="G - Basic Footer - Mountain Left">
    <p:spTree>
      <p:nvGrpSpPr>
        <p:cNvPr id="1" name="Shape 116"/>
        <p:cNvGrpSpPr/>
        <p:nvPr/>
      </p:nvGrpSpPr>
      <p:grpSpPr>
        <a:xfrm>
          <a:off x="0" y="0"/>
          <a:ext cx="0" cy="0"/>
          <a:chOff x="0" y="0"/>
          <a:chExt cx="0" cy="0"/>
        </a:xfrm>
      </p:grpSpPr>
      <p:pic>
        <p:nvPicPr>
          <p:cNvPr id="117" name="Google Shape;117;p1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18" name="Google Shape;118;p1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9" name="Google Shape;119;p19"/>
          <p:cNvSpPr txBox="1">
            <a:spLocks noGrp="1"/>
          </p:cNvSpPr>
          <p:nvPr>
            <p:ph type="body" idx="1"/>
          </p:nvPr>
        </p:nvSpPr>
        <p:spPr>
          <a:xfrm>
            <a:off x="381120" y="1212217"/>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0" name="Google Shape;120;p19"/>
          <p:cNvSpPr txBox="1">
            <a:spLocks noGrp="1"/>
          </p:cNvSpPr>
          <p:nvPr>
            <p:ph type="body" idx="2"/>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1" name="Google Shape;121;p1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1515"/>
        <p:cNvGrpSpPr/>
        <p:nvPr/>
      </p:nvGrpSpPr>
      <p:grpSpPr>
        <a:xfrm>
          <a:off x="0" y="0"/>
          <a:ext cx="0" cy="0"/>
          <a:chOff x="0" y="0"/>
          <a:chExt cx="0" cy="0"/>
        </a:xfrm>
      </p:grpSpPr>
      <p:pic>
        <p:nvPicPr>
          <p:cNvPr id="1516" name="Google Shape;1516;p220"/>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517" name="Google Shape;1517;p220"/>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pic>
        <p:nvPicPr>
          <p:cNvPr id="1518" name="Google Shape;1518;p220"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1519"/>
        <p:cNvGrpSpPr/>
        <p:nvPr/>
      </p:nvGrpSpPr>
      <p:grpSpPr>
        <a:xfrm>
          <a:off x="0" y="0"/>
          <a:ext cx="0" cy="0"/>
          <a:chOff x="0" y="0"/>
          <a:chExt cx="0" cy="0"/>
        </a:xfrm>
      </p:grpSpPr>
      <p:pic>
        <p:nvPicPr>
          <p:cNvPr id="1520" name="Google Shape;1520;p221"/>
          <p:cNvPicPr preferRelativeResize="0"/>
          <p:nvPr/>
        </p:nvPicPr>
        <p:blipFill rotWithShape="1">
          <a:blip r:embed="rId2">
            <a:alphaModFix/>
          </a:blip>
          <a:srcRect/>
          <a:stretch/>
        </p:blipFill>
        <p:spPr>
          <a:xfrm>
            <a:off x="0" y="674"/>
            <a:ext cx="9141619" cy="5142161"/>
          </a:xfrm>
          <a:prstGeom prst="rect">
            <a:avLst/>
          </a:prstGeom>
          <a:noFill/>
          <a:ln>
            <a:noFill/>
          </a:ln>
        </p:spPr>
      </p:pic>
      <p:pic>
        <p:nvPicPr>
          <p:cNvPr id="1521" name="Google Shape;1521;p22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1522"/>
        <p:cNvGrpSpPr/>
        <p:nvPr/>
      </p:nvGrpSpPr>
      <p:grpSpPr>
        <a:xfrm>
          <a:off x="0" y="0"/>
          <a:ext cx="0" cy="0"/>
          <a:chOff x="0" y="0"/>
          <a:chExt cx="0" cy="0"/>
        </a:xfrm>
      </p:grpSpPr>
      <p:pic>
        <p:nvPicPr>
          <p:cNvPr id="1523" name="Google Shape;1523;p222"/>
          <p:cNvPicPr preferRelativeResize="0"/>
          <p:nvPr/>
        </p:nvPicPr>
        <p:blipFill rotWithShape="1">
          <a:blip r:embed="rId2">
            <a:alphaModFix/>
          </a:blip>
          <a:srcRect/>
          <a:stretch/>
        </p:blipFill>
        <p:spPr>
          <a:xfrm>
            <a:off x="0" y="670"/>
            <a:ext cx="9141615" cy="5142158"/>
          </a:xfrm>
          <a:prstGeom prst="rect">
            <a:avLst/>
          </a:prstGeom>
          <a:noFill/>
          <a:ln>
            <a:noFill/>
          </a:ln>
        </p:spPr>
      </p:pic>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524"/>
        <p:cNvGrpSpPr/>
        <p:nvPr/>
      </p:nvGrpSpPr>
      <p:grpSpPr>
        <a:xfrm>
          <a:off x="0" y="0"/>
          <a:ext cx="0" cy="0"/>
          <a:chOff x="0" y="0"/>
          <a:chExt cx="0" cy="0"/>
        </a:xfrm>
      </p:grpSpPr>
      <p:pic>
        <p:nvPicPr>
          <p:cNvPr id="1525" name="Google Shape;1525;p223"/>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pic>
        <p:nvPicPr>
          <p:cNvPr id="1526" name="Google Shape;1526;p22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1527"/>
        <p:cNvGrpSpPr/>
        <p:nvPr/>
      </p:nvGrpSpPr>
      <p:grpSpPr>
        <a:xfrm>
          <a:off x="0" y="0"/>
          <a:ext cx="0" cy="0"/>
          <a:chOff x="0" y="0"/>
          <a:chExt cx="0" cy="0"/>
        </a:xfrm>
      </p:grpSpPr>
      <p:pic>
        <p:nvPicPr>
          <p:cNvPr id="1528" name="Google Shape;1528;p224"/>
          <p:cNvPicPr preferRelativeResize="0"/>
          <p:nvPr/>
        </p:nvPicPr>
        <p:blipFill rotWithShape="1">
          <a:blip r:embed="rId2">
            <a:alphaModFix amt="78000"/>
          </a:blip>
          <a:srcRect/>
          <a:stretch/>
        </p:blipFill>
        <p:spPr>
          <a:xfrm>
            <a:off x="3" y="12582"/>
            <a:ext cx="9141607" cy="5142158"/>
          </a:xfrm>
          <a:prstGeom prst="rect">
            <a:avLst/>
          </a:prstGeom>
          <a:noFill/>
          <a:ln>
            <a:noFill/>
          </a:ln>
        </p:spPr>
      </p:pic>
      <p:pic>
        <p:nvPicPr>
          <p:cNvPr id="1529" name="Google Shape;1529;p22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1530"/>
        <p:cNvGrpSpPr/>
        <p:nvPr/>
      </p:nvGrpSpPr>
      <p:grpSpPr>
        <a:xfrm>
          <a:off x="0" y="0"/>
          <a:ext cx="0" cy="0"/>
          <a:chOff x="0" y="0"/>
          <a:chExt cx="0" cy="0"/>
        </a:xfrm>
      </p:grpSpPr>
      <p:pic>
        <p:nvPicPr>
          <p:cNvPr id="1531" name="Google Shape;1531;p225"/>
          <p:cNvPicPr preferRelativeResize="0"/>
          <p:nvPr/>
        </p:nvPicPr>
        <p:blipFill rotWithShape="1">
          <a:blip r:embed="rId2">
            <a:alphaModFix/>
          </a:blip>
          <a:srcRect/>
          <a:stretch/>
        </p:blipFill>
        <p:spPr>
          <a:xfrm>
            <a:off x="-1" y="670"/>
            <a:ext cx="9141619" cy="5142161"/>
          </a:xfrm>
          <a:prstGeom prst="rect">
            <a:avLst/>
          </a:prstGeom>
          <a:noFill/>
          <a:ln>
            <a:noFill/>
          </a:ln>
        </p:spPr>
      </p:pic>
      <p:pic>
        <p:nvPicPr>
          <p:cNvPr id="1532" name="Google Shape;1532;p225"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1533"/>
        <p:cNvGrpSpPr/>
        <p:nvPr/>
      </p:nvGrpSpPr>
      <p:grpSpPr>
        <a:xfrm>
          <a:off x="0" y="0"/>
          <a:ext cx="0" cy="0"/>
          <a:chOff x="0" y="0"/>
          <a:chExt cx="0" cy="0"/>
        </a:xfrm>
      </p:grpSpPr>
      <p:pic>
        <p:nvPicPr>
          <p:cNvPr id="1534" name="Google Shape;1534;p226"/>
          <p:cNvPicPr preferRelativeResize="0"/>
          <p:nvPr/>
        </p:nvPicPr>
        <p:blipFill rotWithShape="1">
          <a:blip r:embed="rId2">
            <a:alphaModFix/>
          </a:blip>
          <a:srcRect/>
          <a:stretch/>
        </p:blipFill>
        <p:spPr>
          <a:xfrm>
            <a:off x="-1" y="670"/>
            <a:ext cx="9141619" cy="5142161"/>
          </a:xfrm>
          <a:prstGeom prst="rect">
            <a:avLst/>
          </a:prstGeom>
          <a:noFill/>
          <a:ln>
            <a:noFill/>
          </a:ln>
        </p:spPr>
      </p:pic>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1535"/>
        <p:cNvGrpSpPr/>
        <p:nvPr/>
      </p:nvGrpSpPr>
      <p:grpSpPr>
        <a:xfrm>
          <a:off x="0" y="0"/>
          <a:ext cx="0" cy="0"/>
          <a:chOff x="0" y="0"/>
          <a:chExt cx="0" cy="0"/>
        </a:xfrm>
      </p:grpSpPr>
      <p:pic>
        <p:nvPicPr>
          <p:cNvPr id="1536" name="Google Shape;1536;p227"/>
          <p:cNvPicPr preferRelativeResize="0"/>
          <p:nvPr/>
        </p:nvPicPr>
        <p:blipFill rotWithShape="1">
          <a:blip r:embed="rId2">
            <a:alphaModFix/>
          </a:blip>
          <a:srcRect/>
          <a:stretch/>
        </p:blipFill>
        <p:spPr>
          <a:xfrm>
            <a:off x="3" y="671"/>
            <a:ext cx="9141609" cy="5142155"/>
          </a:xfrm>
          <a:prstGeom prst="rect">
            <a:avLst/>
          </a:prstGeom>
          <a:noFill/>
          <a:ln>
            <a:noFill/>
          </a:ln>
        </p:spPr>
      </p:pic>
      <p:pic>
        <p:nvPicPr>
          <p:cNvPr id="1537" name="Google Shape;1537;p2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1538"/>
        <p:cNvGrpSpPr/>
        <p:nvPr/>
      </p:nvGrpSpPr>
      <p:grpSpPr>
        <a:xfrm>
          <a:off x="0" y="0"/>
          <a:ext cx="0" cy="0"/>
          <a:chOff x="0" y="0"/>
          <a:chExt cx="0" cy="0"/>
        </a:xfrm>
      </p:grpSpPr>
      <p:pic>
        <p:nvPicPr>
          <p:cNvPr id="1539" name="Google Shape;1539;p228"/>
          <p:cNvPicPr preferRelativeResize="0"/>
          <p:nvPr/>
        </p:nvPicPr>
        <p:blipFill rotWithShape="1">
          <a:blip r:embed="rId2">
            <a:alphaModFix/>
          </a:blip>
          <a:srcRect/>
          <a:stretch/>
        </p:blipFill>
        <p:spPr>
          <a:xfrm>
            <a:off x="-37547" y="-23569"/>
            <a:ext cx="9202124" cy="5176200"/>
          </a:xfrm>
          <a:prstGeom prst="rect">
            <a:avLst/>
          </a:prstGeom>
          <a:noFill/>
          <a:ln>
            <a:noFill/>
          </a:ln>
        </p:spPr>
      </p:pic>
      <p:pic>
        <p:nvPicPr>
          <p:cNvPr id="1540" name="Google Shape;1540;p228"/>
          <p:cNvPicPr preferRelativeResize="0"/>
          <p:nvPr/>
        </p:nvPicPr>
        <p:blipFill rotWithShape="1">
          <a:blip r:embed="rId3">
            <a:alphaModFix/>
          </a:blip>
          <a:srcRect/>
          <a:stretch/>
        </p:blipFill>
        <p:spPr>
          <a:xfrm>
            <a:off x="2682951" y="741218"/>
            <a:ext cx="3777114" cy="862448"/>
          </a:xfrm>
          <a:prstGeom prst="rect">
            <a:avLst/>
          </a:prstGeom>
          <a:noFill/>
          <a:ln>
            <a:noFill/>
          </a:ln>
        </p:spPr>
      </p:pic>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1541"/>
        <p:cNvGrpSpPr/>
        <p:nvPr/>
      </p:nvGrpSpPr>
      <p:grpSpPr>
        <a:xfrm>
          <a:off x="0" y="0"/>
          <a:ext cx="0" cy="0"/>
          <a:chOff x="0" y="0"/>
          <a:chExt cx="0" cy="0"/>
        </a:xfrm>
      </p:grpSpPr>
      <p:pic>
        <p:nvPicPr>
          <p:cNvPr id="1542" name="Google Shape;1542;p229"/>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1543" name="Google Shape;1543;p229"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grpSp>
        <p:nvGrpSpPr>
          <p:cNvPr id="1544" name="Google Shape;1544;p229"/>
          <p:cNvGrpSpPr/>
          <p:nvPr/>
        </p:nvGrpSpPr>
        <p:grpSpPr>
          <a:xfrm>
            <a:off x="547395" y="3801588"/>
            <a:ext cx="1629703" cy="1660293"/>
            <a:chOff x="1028459" y="5082988"/>
            <a:chExt cx="1928871" cy="1965542"/>
          </a:xfrm>
        </p:grpSpPr>
        <p:pic>
          <p:nvPicPr>
            <p:cNvPr id="1545" name="Google Shape;1545;p229"/>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1546" name="Google Shape;1546;p229"/>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1547" name="Google Shape;1547;p229"/>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1548" name="Google Shape;1548;p229"/>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1549" name="Google Shape;1549;p229"/>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1550" name="Google Shape;1550;p229"/>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1551" name="Google Shape;1551;p229"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H - Low Forest">
  <p:cSld name="H - Low Forest">
    <p:spTree>
      <p:nvGrpSpPr>
        <p:cNvPr id="1" name="Shape 122"/>
        <p:cNvGrpSpPr/>
        <p:nvPr/>
      </p:nvGrpSpPr>
      <p:grpSpPr>
        <a:xfrm>
          <a:off x="0" y="0"/>
          <a:ext cx="0" cy="0"/>
          <a:chOff x="0" y="0"/>
          <a:chExt cx="0" cy="0"/>
        </a:xfrm>
      </p:grpSpPr>
      <p:pic>
        <p:nvPicPr>
          <p:cNvPr id="123" name="Google Shape;123;p2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24" name="Google Shape;124;p20"/>
          <p:cNvSpPr/>
          <p:nvPr/>
        </p:nvSpPr>
        <p:spPr>
          <a:xfrm>
            <a:off x="3558255" y="3505997"/>
            <a:ext cx="778800" cy="703200"/>
          </a:xfrm>
          <a:custGeom>
            <a:avLst/>
            <a:gdLst/>
            <a:ahLst/>
            <a:cxnLst/>
            <a:rect l="l" t="t" r="r" b="b"/>
            <a:pathLst>
              <a:path w="120000" h="120000" extrusionOk="0">
                <a:moveTo>
                  <a:pt x="42655" y="0"/>
                </a:moveTo>
                <a:lnTo>
                  <a:pt x="45827" y="11477"/>
                </a:lnTo>
                <a:lnTo>
                  <a:pt x="36450" y="14677"/>
                </a:lnTo>
                <a:lnTo>
                  <a:pt x="47277" y="36133"/>
                </a:lnTo>
                <a:lnTo>
                  <a:pt x="0" y="120000"/>
                </a:lnTo>
                <a:lnTo>
                  <a:pt x="48616" y="101322"/>
                </a:lnTo>
                <a:lnTo>
                  <a:pt x="80477" y="70094"/>
                </a:lnTo>
                <a:lnTo>
                  <a:pt x="48938" y="44916"/>
                </a:lnTo>
                <a:lnTo>
                  <a:pt x="50205" y="39727"/>
                </a:lnTo>
                <a:lnTo>
                  <a:pt x="75255" y="45050"/>
                </a:lnTo>
                <a:lnTo>
                  <a:pt x="82161" y="42488"/>
                </a:lnTo>
                <a:lnTo>
                  <a:pt x="95333" y="56794"/>
                </a:lnTo>
                <a:lnTo>
                  <a:pt x="120000" y="34027"/>
                </a:lnTo>
                <a:lnTo>
                  <a:pt x="72666" y="17111"/>
                </a:lnTo>
                <a:lnTo>
                  <a:pt x="42655" y="0"/>
                </a:lnTo>
                <a:close/>
              </a:path>
            </a:pathLst>
          </a:custGeom>
          <a:solidFill>
            <a:srgbClr val="FFFFFF">
              <a:alpha val="12549"/>
            </a:srgbClr>
          </a:solidFill>
          <a:ln>
            <a:noFill/>
          </a:ln>
        </p:spPr>
        <p:txBody>
          <a:bodyPr spcFirstLastPara="1" wrap="square" lIns="34275" tIns="34275" rIns="34275" bIns="34275" anchor="t" anchorCtr="0">
            <a:noAutofit/>
          </a:bodyPr>
          <a:lstStyle/>
          <a:p>
            <a:pPr marL="0" marR="0" lvl="0" indent="0" algn="l" rtl="0">
              <a:lnSpc>
                <a:spcPct val="100000"/>
              </a:lnSpc>
              <a:spcBef>
                <a:spcPts val="0"/>
              </a:spcBef>
              <a:spcAft>
                <a:spcPts val="0"/>
              </a:spcAft>
              <a:buClr>
                <a:srgbClr val="000000"/>
              </a:buClr>
              <a:buSzPts val="300"/>
              <a:buFont typeface="Arial"/>
              <a:buNone/>
            </a:pPr>
            <a:endParaRPr sz="1400" b="0" i="0" u="none" strike="noStrike" cap="none">
              <a:solidFill>
                <a:schemeClr val="dk1"/>
              </a:solidFill>
              <a:latin typeface="Arial"/>
              <a:ea typeface="Arial"/>
              <a:cs typeface="Arial"/>
              <a:sym typeface="Arial"/>
            </a:endParaRPr>
          </a:p>
        </p:txBody>
      </p:sp>
      <p:sp>
        <p:nvSpPr>
          <p:cNvPr id="125" name="Google Shape;125;p2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26" name="Google Shape;126;p20"/>
          <p:cNvSpPr txBox="1">
            <a:spLocks noGrp="1"/>
          </p:cNvSpPr>
          <p:nvPr>
            <p:ph type="body" idx="1"/>
          </p:nvPr>
        </p:nvSpPr>
        <p:spPr>
          <a:xfrm>
            <a:off x="383931" y="1212219"/>
            <a:ext cx="8286600" cy="257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27" name="Google Shape;127;p20"/>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28" name="Google Shape;128;p2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1552"/>
        <p:cNvGrpSpPr/>
        <p:nvPr/>
      </p:nvGrpSpPr>
      <p:grpSpPr>
        <a:xfrm>
          <a:off x="0" y="0"/>
          <a:ext cx="0" cy="0"/>
          <a:chOff x="0" y="0"/>
          <a:chExt cx="0" cy="0"/>
        </a:xfrm>
      </p:grpSpPr>
      <p:pic>
        <p:nvPicPr>
          <p:cNvPr id="1553" name="Google Shape;1553;p230"/>
          <p:cNvPicPr preferRelativeResize="0"/>
          <p:nvPr/>
        </p:nvPicPr>
        <p:blipFill rotWithShape="1">
          <a:blip r:embed="rId2">
            <a:alphaModFix/>
          </a:blip>
          <a:srcRect/>
          <a:stretch/>
        </p:blipFill>
        <p:spPr>
          <a:xfrm>
            <a:off x="0" y="670"/>
            <a:ext cx="9141617" cy="5142159"/>
          </a:xfrm>
          <a:prstGeom prst="rect">
            <a:avLst/>
          </a:prstGeom>
          <a:noFill/>
          <a:ln>
            <a:noFill/>
          </a:ln>
        </p:spPr>
      </p:pic>
      <p:pic>
        <p:nvPicPr>
          <p:cNvPr id="1554" name="Google Shape;1554;p230"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pic>
        <p:nvPicPr>
          <p:cNvPr id="1555" name="Google Shape;1555;p230"/>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1556" name="Google Shape;1556;p230"/>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1557" name="Google Shape;1557;p230"/>
          <p:cNvPicPr preferRelativeResize="0"/>
          <p:nvPr/>
        </p:nvPicPr>
        <p:blipFill rotWithShape="1">
          <a:blip r:embed="rId5">
            <a:alphaModFix/>
          </a:blip>
          <a:srcRect/>
          <a:stretch/>
        </p:blipFill>
        <p:spPr>
          <a:xfrm>
            <a:off x="2013075" y="4176296"/>
            <a:ext cx="513047" cy="691497"/>
          </a:xfrm>
          <a:prstGeom prst="rect">
            <a:avLst/>
          </a:prstGeom>
          <a:noFill/>
          <a:ln>
            <a:noFill/>
          </a:ln>
        </p:spPr>
      </p:pic>
      <p:pic>
        <p:nvPicPr>
          <p:cNvPr id="1558" name="Google Shape;1558;p230" descr="Cloud-the-Goat---Grazing.png"/>
          <p:cNvPicPr preferRelativeResize="0"/>
          <p:nvPr/>
        </p:nvPicPr>
        <p:blipFill rotWithShape="1">
          <a:blip r:embed="rId6">
            <a:alphaModFix/>
          </a:blip>
          <a:srcRect/>
          <a:stretch/>
        </p:blipFill>
        <p:spPr>
          <a:xfrm flipH="1">
            <a:off x="369030" y="4275912"/>
            <a:ext cx="345414" cy="279123"/>
          </a:xfrm>
          <a:prstGeom prst="rect">
            <a:avLst/>
          </a:prstGeom>
          <a:noFill/>
          <a:ln>
            <a:noFill/>
          </a:ln>
        </p:spPr>
      </p:pic>
      <p:grpSp>
        <p:nvGrpSpPr>
          <p:cNvPr id="1559" name="Google Shape;1559;p230"/>
          <p:cNvGrpSpPr/>
          <p:nvPr/>
        </p:nvGrpSpPr>
        <p:grpSpPr>
          <a:xfrm>
            <a:off x="547395" y="3801588"/>
            <a:ext cx="1629703" cy="1660293"/>
            <a:chOff x="1028459" y="5082988"/>
            <a:chExt cx="1928871" cy="1965542"/>
          </a:xfrm>
        </p:grpSpPr>
        <p:pic>
          <p:nvPicPr>
            <p:cNvPr id="1560" name="Google Shape;1560;p230"/>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1561" name="Google Shape;1561;p230"/>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1562" name="Google Shape;1562;p230"/>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matchingName="Blank">
  <p:cSld name="E - Basic 2 Column">
    <p:bg>
      <p:bgPr>
        <a:solidFill>
          <a:schemeClr val="lt1"/>
        </a:solidFill>
        <a:effectLst/>
      </p:bgPr>
    </p:bg>
    <p:spTree>
      <p:nvGrpSpPr>
        <p:cNvPr id="1" name="Shape 1563"/>
        <p:cNvGrpSpPr/>
        <p:nvPr/>
      </p:nvGrpSpPr>
      <p:grpSpPr>
        <a:xfrm>
          <a:off x="0" y="0"/>
          <a:ext cx="0" cy="0"/>
          <a:chOff x="0" y="0"/>
          <a:chExt cx="0" cy="0"/>
        </a:xfrm>
      </p:grpSpPr>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matchingName="Blank 2">
  <p:cSld name="E - Basic 2 Column_2">
    <p:bg>
      <p:bgPr>
        <a:solidFill>
          <a:schemeClr val="lt1"/>
        </a:solidFill>
        <a:effectLst/>
      </p:bgPr>
    </p:bg>
    <p:spTree>
      <p:nvGrpSpPr>
        <p:cNvPr id="1" name="Shape 1564"/>
        <p:cNvGrpSpPr/>
        <p:nvPr/>
      </p:nvGrpSpPr>
      <p:grpSpPr>
        <a:xfrm>
          <a:off x="0" y="0"/>
          <a:ext cx="0" cy="0"/>
          <a:chOff x="0" y="0"/>
          <a:chExt cx="0" cy="0"/>
        </a:xfrm>
      </p:grpSpPr>
      <p:sp>
        <p:nvSpPr>
          <p:cNvPr id="1565" name="Google Shape;1565;p232"/>
          <p:cNvSpPr/>
          <p:nvPr/>
        </p:nvSpPr>
        <p:spPr>
          <a:xfrm>
            <a:off x="0" y="0"/>
            <a:ext cx="9155100" cy="5154600"/>
          </a:xfrm>
          <a:prstGeom prst="rect">
            <a:avLst/>
          </a:prstGeom>
          <a:solidFill>
            <a:srgbClr val="EFEFE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6" name="Google Shape;1566;p232"/>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1567" name="Google Shape;1567;p232"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matchingName="Blank 1">
  <p:cSld name="E - Basic 2 Column_1">
    <p:bg>
      <p:bgPr>
        <a:solidFill>
          <a:schemeClr val="lt1"/>
        </a:solidFill>
        <a:effectLst/>
      </p:bgPr>
    </p:bg>
    <p:spTree>
      <p:nvGrpSpPr>
        <p:cNvPr id="1" name="Shape 1568"/>
        <p:cNvGrpSpPr/>
        <p:nvPr/>
      </p:nvGrpSpPr>
      <p:grpSpPr>
        <a:xfrm>
          <a:off x="0" y="0"/>
          <a:ext cx="0" cy="0"/>
          <a:chOff x="0" y="0"/>
          <a:chExt cx="0" cy="0"/>
        </a:xfrm>
      </p:grpSpPr>
      <p:sp>
        <p:nvSpPr>
          <p:cNvPr id="1569" name="Google Shape;1569;p233"/>
          <p:cNvSpPr/>
          <p:nvPr/>
        </p:nvSpPr>
        <p:spPr>
          <a:xfrm>
            <a:off x="0" y="0"/>
            <a:ext cx="9155100" cy="5154600"/>
          </a:xfrm>
          <a:prstGeom prst="rect">
            <a:avLst/>
          </a:prstGeom>
          <a:solidFill>
            <a:srgbClr val="00A1E0"/>
          </a:solidFill>
          <a:ln w="9525" cap="flat" cmpd="sng">
            <a:solidFill>
              <a:srgbClr val="00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0" name="Google Shape;1570;p233"/>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matchingName="Blank 1 1">
  <p:cSld name="E - Basic 2 Column_1_1">
    <p:bg>
      <p:bgPr>
        <a:solidFill>
          <a:schemeClr val="lt1"/>
        </a:solidFill>
        <a:effectLst/>
      </p:bgPr>
    </p:bg>
    <p:spTree>
      <p:nvGrpSpPr>
        <p:cNvPr id="1" name="Shape 1571"/>
        <p:cNvGrpSpPr/>
        <p:nvPr/>
      </p:nvGrpSpPr>
      <p:grpSpPr>
        <a:xfrm>
          <a:off x="0" y="0"/>
          <a:ext cx="0" cy="0"/>
          <a:chOff x="0" y="0"/>
          <a:chExt cx="0" cy="0"/>
        </a:xfrm>
      </p:grpSpPr>
      <p:sp>
        <p:nvSpPr>
          <p:cNvPr id="1572" name="Google Shape;1572;p234"/>
          <p:cNvSpPr/>
          <p:nvPr/>
        </p:nvSpPr>
        <p:spPr>
          <a:xfrm>
            <a:off x="0" y="0"/>
            <a:ext cx="9155100" cy="51546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 name="Google Shape;1573;p234"/>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1574" name="Google Shape;1574;p234"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matchingName="Blank 1 1 1">
  <p:cSld name="E - Basic 2 Column_1_1_1">
    <p:bg>
      <p:bgPr>
        <a:solidFill>
          <a:schemeClr val="lt1"/>
        </a:solidFill>
        <a:effectLst/>
      </p:bgPr>
    </p:bg>
    <p:spTree>
      <p:nvGrpSpPr>
        <p:cNvPr id="1" name="Shape 1575"/>
        <p:cNvGrpSpPr/>
        <p:nvPr/>
      </p:nvGrpSpPr>
      <p:grpSpPr>
        <a:xfrm>
          <a:off x="0" y="0"/>
          <a:ext cx="0" cy="0"/>
          <a:chOff x="0" y="0"/>
          <a:chExt cx="0" cy="0"/>
        </a:xfrm>
      </p:grpSpPr>
      <p:sp>
        <p:nvSpPr>
          <p:cNvPr id="1576" name="Google Shape;1576;p235"/>
          <p:cNvSpPr/>
          <p:nvPr/>
        </p:nvSpPr>
        <p:spPr>
          <a:xfrm>
            <a:off x="0" y="0"/>
            <a:ext cx="9155100" cy="51546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235"/>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1578" name="Google Shape;1578;p235" descr="pasted-image.pdf"/>
          <p:cNvPicPr preferRelativeResize="0"/>
          <p:nvPr/>
        </p:nvPicPr>
        <p:blipFill rotWithShape="1">
          <a:blip r:embed="rId2">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1579"/>
        <p:cNvGrpSpPr/>
        <p:nvPr/>
      </p:nvGrpSpPr>
      <p:grpSpPr>
        <a:xfrm>
          <a:off x="0" y="0"/>
          <a:ext cx="0" cy="0"/>
          <a:chOff x="0" y="0"/>
          <a:chExt cx="0" cy="0"/>
        </a:xfrm>
      </p:grpSpPr>
      <p:pic>
        <p:nvPicPr>
          <p:cNvPr id="1580" name="Google Shape;1580;p236"/>
          <p:cNvPicPr preferRelativeResize="0"/>
          <p:nvPr/>
        </p:nvPicPr>
        <p:blipFill rotWithShape="1">
          <a:blip r:embed="rId2">
            <a:alphaModFix/>
          </a:blip>
          <a:srcRect/>
          <a:stretch/>
        </p:blipFill>
        <p:spPr>
          <a:xfrm>
            <a:off x="0" y="0"/>
            <a:ext cx="9144002" cy="5143501"/>
          </a:xfrm>
          <a:prstGeom prst="rect">
            <a:avLst/>
          </a:prstGeom>
          <a:noFill/>
          <a:ln>
            <a:noFill/>
          </a:ln>
        </p:spPr>
      </p:pic>
      <p:pic>
        <p:nvPicPr>
          <p:cNvPr id="1581" name="Google Shape;1581;p236"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pic>
        <p:nvPicPr>
          <p:cNvPr id="1582" name="Google Shape;1582;p23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1583"/>
        <p:cNvGrpSpPr/>
        <p:nvPr/>
      </p:nvGrpSpPr>
      <p:grpSpPr>
        <a:xfrm>
          <a:off x="0" y="0"/>
          <a:ext cx="0" cy="0"/>
          <a:chOff x="0" y="0"/>
          <a:chExt cx="0" cy="0"/>
        </a:xfrm>
      </p:grpSpPr>
      <p:pic>
        <p:nvPicPr>
          <p:cNvPr id="1584" name="Google Shape;1584;p237"/>
          <p:cNvPicPr preferRelativeResize="0"/>
          <p:nvPr/>
        </p:nvPicPr>
        <p:blipFill rotWithShape="1">
          <a:blip r:embed="rId2">
            <a:alphaModFix/>
          </a:blip>
          <a:srcRect l="478" t="2400" r="1922"/>
          <a:stretch/>
        </p:blipFill>
        <p:spPr>
          <a:xfrm flipH="1">
            <a:off x="2428" y="670"/>
            <a:ext cx="9302347" cy="5142158"/>
          </a:xfrm>
          <a:prstGeom prst="rect">
            <a:avLst/>
          </a:prstGeom>
          <a:noFill/>
          <a:ln>
            <a:noFill/>
          </a:ln>
        </p:spPr>
      </p:pic>
      <p:grpSp>
        <p:nvGrpSpPr>
          <p:cNvPr id="1585" name="Google Shape;1585;p237"/>
          <p:cNvGrpSpPr/>
          <p:nvPr/>
        </p:nvGrpSpPr>
        <p:grpSpPr>
          <a:xfrm>
            <a:off x="1920065" y="4125666"/>
            <a:ext cx="621097" cy="881631"/>
            <a:chOff x="723336" y="4484318"/>
            <a:chExt cx="1333398" cy="1893131"/>
          </a:xfrm>
        </p:grpSpPr>
        <p:pic>
          <p:nvPicPr>
            <p:cNvPr id="1586" name="Google Shape;1586;p237"/>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1587" name="Google Shape;1587;p237"/>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1588" name="Google Shape;1588;p237"/>
          <p:cNvGrpSpPr/>
          <p:nvPr/>
        </p:nvGrpSpPr>
        <p:grpSpPr>
          <a:xfrm>
            <a:off x="1837" y="3344224"/>
            <a:ext cx="1378443" cy="1604720"/>
            <a:chOff x="1082246" y="4738045"/>
            <a:chExt cx="1890350" cy="2201262"/>
          </a:xfrm>
        </p:grpSpPr>
        <p:pic>
          <p:nvPicPr>
            <p:cNvPr id="1589" name="Google Shape;1589;p237"/>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590" name="Google Shape;1590;p237"/>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1591" name="Google Shape;1591;p237"/>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592" name="Google Shape;1592;p237"/>
          <p:cNvGrpSpPr/>
          <p:nvPr/>
        </p:nvGrpSpPr>
        <p:grpSpPr>
          <a:xfrm>
            <a:off x="1087090" y="4031404"/>
            <a:ext cx="1000315" cy="952081"/>
            <a:chOff x="2666809" y="5395728"/>
            <a:chExt cx="1333398" cy="1269442"/>
          </a:xfrm>
        </p:grpSpPr>
        <p:pic>
          <p:nvPicPr>
            <p:cNvPr id="1593" name="Google Shape;1593;p237"/>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594" name="Google Shape;1594;p237"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595" name="Google Shape;1595;p237" descr="pasted-image.pdf"/>
          <p:cNvPicPr preferRelativeResize="0"/>
          <p:nvPr/>
        </p:nvPicPr>
        <p:blipFill rotWithShape="1">
          <a:blip r:embed="rId7">
            <a:alphaModFix/>
          </a:blip>
          <a:srcRect/>
          <a:stretch/>
        </p:blipFill>
        <p:spPr>
          <a:xfrm>
            <a:off x="8275084" y="424094"/>
            <a:ext cx="476800" cy="333821"/>
          </a:xfrm>
          <a:prstGeom prst="rect">
            <a:avLst/>
          </a:prstGeom>
          <a:noFill/>
          <a:ln>
            <a:noFill/>
          </a:ln>
        </p:spPr>
      </p:pic>
      <p:pic>
        <p:nvPicPr>
          <p:cNvPr id="1596" name="Google Shape;1596;p237" descr="pasted-image.pdf"/>
          <p:cNvPicPr preferRelativeResize="0"/>
          <p:nvPr/>
        </p:nvPicPr>
        <p:blipFill rotWithShape="1">
          <a:blip r:embed="rId7">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1597"/>
        <p:cNvGrpSpPr/>
        <p:nvPr/>
      </p:nvGrpSpPr>
      <p:grpSpPr>
        <a:xfrm>
          <a:off x="0" y="0"/>
          <a:ext cx="0" cy="0"/>
          <a:chOff x="0" y="0"/>
          <a:chExt cx="0" cy="0"/>
        </a:xfrm>
      </p:grpSpPr>
      <p:pic>
        <p:nvPicPr>
          <p:cNvPr id="1598" name="Google Shape;1598;p238"/>
          <p:cNvPicPr preferRelativeResize="0"/>
          <p:nvPr/>
        </p:nvPicPr>
        <p:blipFill rotWithShape="1">
          <a:blip r:embed="rId2">
            <a:alphaModFix/>
          </a:blip>
          <a:srcRect/>
          <a:stretch/>
        </p:blipFill>
        <p:spPr>
          <a:xfrm>
            <a:off x="0" y="0"/>
            <a:ext cx="9144002" cy="5143501"/>
          </a:xfrm>
          <a:prstGeom prst="rect">
            <a:avLst/>
          </a:prstGeom>
          <a:noFill/>
          <a:ln>
            <a:noFill/>
          </a:ln>
        </p:spPr>
      </p:pic>
      <p:grpSp>
        <p:nvGrpSpPr>
          <p:cNvPr id="1599" name="Google Shape;1599;p238"/>
          <p:cNvGrpSpPr/>
          <p:nvPr/>
        </p:nvGrpSpPr>
        <p:grpSpPr>
          <a:xfrm>
            <a:off x="976536" y="3526102"/>
            <a:ext cx="1418141" cy="1650947"/>
            <a:chOff x="1082246" y="4738045"/>
            <a:chExt cx="1890350" cy="2201262"/>
          </a:xfrm>
        </p:grpSpPr>
        <p:pic>
          <p:nvPicPr>
            <p:cNvPr id="1600" name="Google Shape;1600;p238"/>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1601" name="Google Shape;1601;p238"/>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1602" name="Google Shape;1602;p238"/>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603" name="Google Shape;1603;p238"/>
          <p:cNvGrpSpPr/>
          <p:nvPr/>
        </p:nvGrpSpPr>
        <p:grpSpPr>
          <a:xfrm>
            <a:off x="2621696" y="3790418"/>
            <a:ext cx="1000315" cy="952081"/>
            <a:chOff x="2666809" y="5395728"/>
            <a:chExt cx="1333398" cy="1269442"/>
          </a:xfrm>
        </p:grpSpPr>
        <p:pic>
          <p:nvPicPr>
            <p:cNvPr id="1604" name="Google Shape;1604;p238"/>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605" name="Google Shape;1605;p238"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1606" name="Google Shape;1606;p238" descr="pasted-image.pdf"/>
          <p:cNvPicPr preferRelativeResize="0"/>
          <p:nvPr/>
        </p:nvPicPr>
        <p:blipFill rotWithShape="1">
          <a:blip r:embed="rId6">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1607"/>
        <p:cNvGrpSpPr/>
        <p:nvPr/>
      </p:nvGrpSpPr>
      <p:grpSpPr>
        <a:xfrm>
          <a:off x="0" y="0"/>
          <a:ext cx="0" cy="0"/>
          <a:chOff x="0" y="0"/>
          <a:chExt cx="0" cy="0"/>
        </a:xfrm>
      </p:grpSpPr>
      <p:pic>
        <p:nvPicPr>
          <p:cNvPr id="1608" name="Google Shape;1608;p239"/>
          <p:cNvPicPr preferRelativeResize="0"/>
          <p:nvPr/>
        </p:nvPicPr>
        <p:blipFill rotWithShape="1">
          <a:blip r:embed="rId2">
            <a:alphaModFix/>
          </a:blip>
          <a:srcRect/>
          <a:stretch/>
        </p:blipFill>
        <p:spPr>
          <a:xfrm>
            <a:off x="1" y="670"/>
            <a:ext cx="9141615" cy="5142158"/>
          </a:xfrm>
          <a:prstGeom prst="rect">
            <a:avLst/>
          </a:prstGeom>
          <a:noFill/>
          <a:ln>
            <a:noFill/>
          </a:ln>
        </p:spPr>
      </p:pic>
      <p:pic>
        <p:nvPicPr>
          <p:cNvPr id="1609" name="Google Shape;1609;p239"/>
          <p:cNvPicPr preferRelativeResize="0"/>
          <p:nvPr/>
        </p:nvPicPr>
        <p:blipFill rotWithShape="1">
          <a:blip r:embed="rId3">
            <a:alphaModFix/>
          </a:blip>
          <a:srcRect/>
          <a:stretch/>
        </p:blipFill>
        <p:spPr>
          <a:xfrm>
            <a:off x="8279957" y="921686"/>
            <a:ext cx="637599" cy="1818603"/>
          </a:xfrm>
          <a:prstGeom prst="rect">
            <a:avLst/>
          </a:prstGeom>
          <a:noFill/>
          <a:ln>
            <a:noFill/>
          </a:ln>
        </p:spPr>
      </p:pic>
      <p:pic>
        <p:nvPicPr>
          <p:cNvPr id="1610" name="Google Shape;1610;p239"/>
          <p:cNvPicPr preferRelativeResize="0"/>
          <p:nvPr/>
        </p:nvPicPr>
        <p:blipFill rotWithShape="1">
          <a:blip r:embed="rId4">
            <a:alphaModFix/>
          </a:blip>
          <a:srcRect/>
          <a:stretch/>
        </p:blipFill>
        <p:spPr>
          <a:xfrm>
            <a:off x="7388132" y="1446876"/>
            <a:ext cx="394433" cy="86058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X - Corporate Presentation Cover">
  <p:cSld name="X - Corporate Presentation Cover">
    <p:bg>
      <p:bgPr>
        <a:solidFill>
          <a:srgbClr val="178BD1"/>
        </a:solidFill>
        <a:effectLst/>
      </p:bgPr>
    </p:bg>
    <p:spTree>
      <p:nvGrpSpPr>
        <p:cNvPr id="1" name="Shape 18"/>
        <p:cNvGrpSpPr/>
        <p:nvPr/>
      </p:nvGrpSpPr>
      <p:grpSpPr>
        <a:xfrm>
          <a:off x="0" y="0"/>
          <a:ext cx="0" cy="0"/>
          <a:chOff x="0" y="0"/>
          <a:chExt cx="0" cy="0"/>
        </a:xfrm>
      </p:grpSpPr>
      <p:pic>
        <p:nvPicPr>
          <p:cNvPr id="19" name="Google Shape;19;p3"/>
          <p:cNvPicPr preferRelativeResize="0"/>
          <p:nvPr/>
        </p:nvPicPr>
        <p:blipFill rotWithShape="1">
          <a:blip r:embed="rId2">
            <a:alphaModFix/>
          </a:blip>
          <a:srcRect l="9"/>
          <a:stretch/>
        </p:blipFill>
        <p:spPr>
          <a:xfrm>
            <a:off x="-10446" y="-10556"/>
            <a:ext cx="9179030" cy="5163950"/>
          </a:xfrm>
          <a:prstGeom prst="rect">
            <a:avLst/>
          </a:prstGeom>
          <a:noFill/>
          <a:ln>
            <a:noFill/>
          </a:ln>
        </p:spPr>
      </p:pic>
      <p:sp>
        <p:nvSpPr>
          <p:cNvPr id="20" name="Google Shape;20;p3"/>
          <p:cNvSpPr txBox="1">
            <a:spLocks noGrp="1"/>
          </p:cNvSpPr>
          <p:nvPr>
            <p:ph type="ctrTitle"/>
          </p:nvPr>
        </p:nvSpPr>
        <p:spPr>
          <a:xfrm>
            <a:off x="788161" y="1707106"/>
            <a:ext cx="2853600" cy="973800"/>
          </a:xfrm>
          <a:prstGeom prst="rect">
            <a:avLst/>
          </a:prstGeom>
          <a:noFill/>
          <a:ln>
            <a:noFill/>
          </a:ln>
        </p:spPr>
        <p:txBody>
          <a:bodyPr spcFirstLastPara="1" wrap="square" lIns="68575" tIns="68575" rIns="68575" bIns="68575" anchor="b" anchorCtr="0">
            <a:noAutofit/>
          </a:bodyPr>
          <a:lstStyle>
            <a:lvl1pPr marL="0" marR="0" lvl="0" indent="0" algn="ctr" rtl="0">
              <a:lnSpc>
                <a:spcPct val="90000"/>
              </a:lnSpc>
              <a:spcBef>
                <a:spcPts val="0"/>
              </a:spcBef>
              <a:spcAft>
                <a:spcPts val="0"/>
              </a:spcAft>
              <a:buClr>
                <a:schemeClr val="accent1"/>
              </a:buClr>
              <a:buSzPts val="1100"/>
              <a:buFont typeface="Arial"/>
              <a:buNone/>
              <a:defRPr sz="30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1" name="Google Shape;21;p3"/>
          <p:cNvSpPr txBox="1">
            <a:spLocks noGrp="1"/>
          </p:cNvSpPr>
          <p:nvPr>
            <p:ph type="subTitle" idx="1"/>
          </p:nvPr>
        </p:nvSpPr>
        <p:spPr>
          <a:xfrm>
            <a:off x="971313" y="2640906"/>
            <a:ext cx="2487300" cy="357600"/>
          </a:xfrm>
          <a:prstGeom prst="rect">
            <a:avLst/>
          </a:prstGeom>
          <a:noFill/>
          <a:ln>
            <a:noFill/>
          </a:ln>
        </p:spPr>
        <p:txBody>
          <a:bodyPr spcFirstLastPara="1" wrap="square" lIns="68575" tIns="68575" rIns="68575" bIns="68575" anchor="t" anchorCtr="0">
            <a:noAutofit/>
          </a:bodyPr>
          <a:lstStyle>
            <a:lvl1pPr marL="0" marR="0" lvl="0" indent="0" algn="ctr" rtl="0">
              <a:lnSpc>
                <a:spcPct val="100000"/>
              </a:lnSpc>
              <a:spcBef>
                <a:spcPts val="800"/>
              </a:spcBef>
              <a:spcAft>
                <a:spcPts val="0"/>
              </a:spcAft>
              <a:buClr>
                <a:srgbClr val="7F7F7F"/>
              </a:buClr>
              <a:buSzPts val="1500"/>
              <a:buFont typeface="Arial"/>
              <a:buNone/>
              <a:defRPr sz="1500" b="0" i="0" u="none" strike="noStrike" cap="none">
                <a:solidFill>
                  <a:schemeClr val="accen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 name="Google Shape;22;p3"/>
          <p:cNvSpPr txBox="1">
            <a:spLocks noGrp="1"/>
          </p:cNvSpPr>
          <p:nvPr>
            <p:ph type="body" idx="2"/>
          </p:nvPr>
        </p:nvSpPr>
        <p:spPr>
          <a:xfrm>
            <a:off x="971313" y="3468287"/>
            <a:ext cx="2487300" cy="1767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0"/>
              </a:spcBef>
              <a:spcAft>
                <a:spcPts val="0"/>
              </a:spcAft>
              <a:buClr>
                <a:srgbClr val="7F7F7F"/>
              </a:buClr>
              <a:buSzPts val="1200"/>
              <a:buFont typeface="Arial"/>
              <a:buNone/>
              <a:defRPr sz="1200" b="0" i="0" u="none" strike="noStrike" cap="none">
                <a:solidFill>
                  <a:schemeClr val="accent1"/>
                </a:solidFill>
                <a:latin typeface="Arial"/>
                <a:ea typeface="Arial"/>
                <a:cs typeface="Arial"/>
                <a:sym typeface="Arial"/>
              </a:defRPr>
            </a:lvl1pPr>
            <a:lvl2pPr marL="914400" marR="0" lvl="1" indent="-228600" algn="l" rtl="0">
              <a:lnSpc>
                <a:spcPct val="100000"/>
              </a:lnSpc>
              <a:spcBef>
                <a:spcPts val="200"/>
              </a:spcBef>
              <a:spcAft>
                <a:spcPts val="0"/>
              </a:spcAft>
              <a:buClr>
                <a:schemeClr val="lt2"/>
              </a:buClr>
              <a:buSzPts val="1200"/>
              <a:buFont typeface="Arial"/>
              <a:buNone/>
              <a:defRPr sz="1100" b="0" i="0" u="none" strike="noStrike" cap="none">
                <a:solidFill>
                  <a:schemeClr val="lt2"/>
                </a:solidFill>
                <a:latin typeface="Arial"/>
                <a:ea typeface="Arial"/>
                <a:cs typeface="Arial"/>
                <a:sym typeface="Arial"/>
              </a:defRPr>
            </a:lvl2pPr>
            <a:lvl3pPr marL="1371600" marR="0" lvl="2" indent="-228600" algn="l" rtl="0">
              <a:lnSpc>
                <a:spcPct val="95000"/>
              </a:lnSpc>
              <a:spcBef>
                <a:spcPts val="200"/>
              </a:spcBef>
              <a:spcAft>
                <a:spcPts val="0"/>
              </a:spcAft>
              <a:buClr>
                <a:srgbClr val="BFBFBF"/>
              </a:buClr>
              <a:buSzPts val="1100"/>
              <a:buFont typeface="Arial"/>
              <a:buNone/>
              <a:defRPr sz="1100" b="0" i="0" u="none" strike="noStrike" cap="none">
                <a:solidFill>
                  <a:schemeClr val="lt2"/>
                </a:solidFill>
                <a:latin typeface="Arial"/>
                <a:ea typeface="Arial"/>
                <a:cs typeface="Arial"/>
                <a:sym typeface="Arial"/>
              </a:defRPr>
            </a:lvl3pPr>
            <a:lvl4pPr marL="1828800" marR="0" lvl="3" indent="-273050" algn="l" rtl="0">
              <a:lnSpc>
                <a:spcPct val="100000"/>
              </a:lnSpc>
              <a:spcBef>
                <a:spcPts val="0"/>
              </a:spcBef>
              <a:spcAft>
                <a:spcPts val="0"/>
              </a:spcAft>
              <a:buClr>
                <a:schemeClr val="lt2"/>
              </a:buClr>
              <a:buSzPts val="700"/>
              <a:buFont typeface="Arial"/>
              <a:buChar char="•"/>
              <a:defRPr sz="700" b="1" i="0" u="none" strike="noStrike" cap="none">
                <a:solidFill>
                  <a:schemeClr val="lt1"/>
                </a:solidFill>
                <a:latin typeface="Arial"/>
                <a:ea typeface="Arial"/>
                <a:cs typeface="Arial"/>
                <a:sym typeface="Arial"/>
              </a:defRPr>
            </a:lvl4pPr>
            <a:lvl5pPr marL="2286000" marR="0" lvl="4" indent="-228600" algn="l" rtl="0">
              <a:lnSpc>
                <a:spcPct val="100000"/>
              </a:lnSpc>
              <a:spcBef>
                <a:spcPts val="200"/>
              </a:spcBef>
              <a:spcAft>
                <a:spcPts val="0"/>
              </a:spcAft>
              <a:buClr>
                <a:schemeClr val="lt1"/>
              </a:buClr>
              <a:buSzPts val="1100"/>
              <a:buFont typeface="Arial"/>
              <a:buNone/>
              <a:defRPr sz="700" b="0" i="0" u="none" strike="noStrike" cap="none">
                <a:solidFill>
                  <a:schemeClr val="lt1"/>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 name="Google Shape;23;p3"/>
          <p:cNvSpPr txBox="1">
            <a:spLocks noGrp="1"/>
          </p:cNvSpPr>
          <p:nvPr>
            <p:ph type="body" idx="3"/>
          </p:nvPr>
        </p:nvSpPr>
        <p:spPr>
          <a:xfrm>
            <a:off x="971313" y="3285671"/>
            <a:ext cx="2487300" cy="153600"/>
          </a:xfrm>
          <a:prstGeom prst="rect">
            <a:avLst/>
          </a:prstGeom>
          <a:noFill/>
          <a:ln>
            <a:noFill/>
          </a:ln>
        </p:spPr>
        <p:txBody>
          <a:bodyPr spcFirstLastPara="1" wrap="square" lIns="68575" tIns="68575" rIns="68575" bIns="68575" anchor="t" anchorCtr="0">
            <a:noAutofit/>
          </a:bodyPr>
          <a:lstStyle>
            <a:lvl1pPr marL="457200" marR="0" lvl="0" indent="-304800" algn="ctr" rtl="0">
              <a:lnSpc>
                <a:spcPct val="95000"/>
              </a:lnSpc>
              <a:spcBef>
                <a:spcPts val="0"/>
              </a:spcBef>
              <a:spcAft>
                <a:spcPts val="0"/>
              </a:spcAft>
              <a:buClr>
                <a:srgbClr val="7F7F7F"/>
              </a:buClr>
              <a:buSzPts val="1200"/>
              <a:buFont typeface="Arial"/>
              <a:buChar char="​"/>
              <a:defRPr sz="1200" b="0" i="0" u="none" strike="noStrike" cap="none">
                <a:solidFill>
                  <a:schemeClr val="accen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H - Low Forest - Mountain Right">
  <p:cSld name="H - Low Forest - Mountain Right">
    <p:spTree>
      <p:nvGrpSpPr>
        <p:cNvPr id="1" name="Shape 129"/>
        <p:cNvGrpSpPr/>
        <p:nvPr/>
      </p:nvGrpSpPr>
      <p:grpSpPr>
        <a:xfrm>
          <a:off x="0" y="0"/>
          <a:ext cx="0" cy="0"/>
          <a:chOff x="0" y="0"/>
          <a:chExt cx="0" cy="0"/>
        </a:xfrm>
      </p:grpSpPr>
      <p:pic>
        <p:nvPicPr>
          <p:cNvPr id="130" name="Google Shape;130;p21"/>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1" name="Google Shape;131;p2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2" name="Google Shape;132;p21"/>
          <p:cNvSpPr txBox="1">
            <a:spLocks noGrp="1"/>
          </p:cNvSpPr>
          <p:nvPr>
            <p:ph type="body" idx="1"/>
          </p:nvPr>
        </p:nvSpPr>
        <p:spPr>
          <a:xfrm>
            <a:off x="381118" y="1212218"/>
            <a:ext cx="77952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3" name="Google Shape;133;p21"/>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34" name="Google Shape;134;p2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1611"/>
        <p:cNvGrpSpPr/>
        <p:nvPr/>
      </p:nvGrpSpPr>
      <p:grpSpPr>
        <a:xfrm>
          <a:off x="0" y="0"/>
          <a:ext cx="0" cy="0"/>
          <a:chOff x="0" y="0"/>
          <a:chExt cx="0" cy="0"/>
        </a:xfrm>
      </p:grpSpPr>
      <p:pic>
        <p:nvPicPr>
          <p:cNvPr id="1612" name="Google Shape;1612;p240"/>
          <p:cNvPicPr preferRelativeResize="0"/>
          <p:nvPr/>
        </p:nvPicPr>
        <p:blipFill rotWithShape="1">
          <a:blip r:embed="rId2">
            <a:alphaModFix/>
          </a:blip>
          <a:srcRect/>
          <a:stretch/>
        </p:blipFill>
        <p:spPr>
          <a:xfrm>
            <a:off x="3" y="2457"/>
            <a:ext cx="9141610" cy="5142155"/>
          </a:xfrm>
          <a:prstGeom prst="rect">
            <a:avLst/>
          </a:prstGeom>
          <a:noFill/>
          <a:ln>
            <a:noFill/>
          </a:ln>
        </p:spPr>
      </p:pic>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1613"/>
        <p:cNvGrpSpPr/>
        <p:nvPr/>
      </p:nvGrpSpPr>
      <p:grpSpPr>
        <a:xfrm>
          <a:off x="0" y="0"/>
          <a:ext cx="0" cy="0"/>
          <a:chOff x="0" y="0"/>
          <a:chExt cx="0" cy="0"/>
        </a:xfrm>
      </p:grpSpPr>
      <p:sp>
        <p:nvSpPr>
          <p:cNvPr id="1614" name="Google Shape;1614;p241"/>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615" name="Google Shape;1615;p241"/>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16" name="Google Shape;1616;p241"/>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1617" name="Google Shape;1617;p241"/>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18" name="Google Shape;1618;p241"/>
          <p:cNvSpPr txBox="1">
            <a:spLocks noGrp="1"/>
          </p:cNvSpPr>
          <p:nvPr>
            <p:ph type="title"/>
          </p:nvPr>
        </p:nvSpPr>
        <p:spPr>
          <a:xfrm>
            <a:off x="432167" y="2064824"/>
            <a:ext cx="6754800" cy="7407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619" name="Google Shape;1619;p241"/>
          <p:cNvSpPr txBox="1">
            <a:spLocks noGrp="1"/>
          </p:cNvSpPr>
          <p:nvPr>
            <p:ph type="body" idx="1"/>
          </p:nvPr>
        </p:nvSpPr>
        <p:spPr>
          <a:xfrm>
            <a:off x="432167" y="3303211"/>
            <a:ext cx="3189900" cy="1575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0" name="Google Shape;1620;p241"/>
          <p:cNvSpPr txBox="1">
            <a:spLocks noGrp="1"/>
          </p:cNvSpPr>
          <p:nvPr>
            <p:ph type="body" idx="3"/>
          </p:nvPr>
        </p:nvSpPr>
        <p:spPr>
          <a:xfrm>
            <a:off x="3887171" y="3296344"/>
            <a:ext cx="3189900" cy="15927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1" name="Google Shape;1621;p241"/>
          <p:cNvSpPr txBox="1">
            <a:spLocks noGrp="1"/>
          </p:cNvSpPr>
          <p:nvPr>
            <p:ph type="body" idx="4"/>
          </p:nvPr>
        </p:nvSpPr>
        <p:spPr>
          <a:xfrm>
            <a:off x="426599"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2" name="Google Shape;1622;p241"/>
          <p:cNvSpPr txBox="1">
            <a:spLocks noGrp="1"/>
          </p:cNvSpPr>
          <p:nvPr>
            <p:ph type="body" idx="5"/>
          </p:nvPr>
        </p:nvSpPr>
        <p:spPr>
          <a:xfrm>
            <a:off x="3887170"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23" name="Google Shape;1623;p241"/>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24" name="Google Shape;1624;p241"/>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625" name="Google Shape;1625;p241"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1626"/>
        <p:cNvGrpSpPr/>
        <p:nvPr/>
      </p:nvGrpSpPr>
      <p:grpSpPr>
        <a:xfrm>
          <a:off x="0" y="0"/>
          <a:ext cx="0" cy="0"/>
          <a:chOff x="0" y="0"/>
          <a:chExt cx="0" cy="0"/>
        </a:xfrm>
      </p:grpSpPr>
      <p:sp>
        <p:nvSpPr>
          <p:cNvPr id="1627" name="Google Shape;1627;p242"/>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1628" name="Google Shape;1628;p242"/>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29" name="Google Shape;1629;p242"/>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1630" name="Google Shape;1630;p242"/>
          <p:cNvSpPr txBox="1">
            <a:spLocks noGrp="1"/>
          </p:cNvSpPr>
          <p:nvPr>
            <p:ph type="title"/>
          </p:nvPr>
        </p:nvSpPr>
        <p:spPr>
          <a:xfrm>
            <a:off x="1329665" y="-6806"/>
            <a:ext cx="7818000" cy="810000"/>
          </a:xfrm>
          <a:prstGeom prst="rect">
            <a:avLst/>
          </a:prstGeom>
          <a:noFill/>
          <a:ln>
            <a:noFill/>
          </a:ln>
        </p:spPr>
        <p:txBody>
          <a:bodyPr spcFirstLastPara="1" wrap="square" lIns="91425" tIns="91425" rIns="91425" bIns="9142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631" name="Google Shape;1631;p242"/>
          <p:cNvSpPr txBox="1">
            <a:spLocks noGrp="1"/>
          </p:cNvSpPr>
          <p:nvPr>
            <p:ph type="body" idx="1"/>
          </p:nvPr>
        </p:nvSpPr>
        <p:spPr>
          <a:xfrm>
            <a:off x="432167" y="1490192"/>
            <a:ext cx="3299400" cy="18783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2" name="Google Shape;1632;p242"/>
          <p:cNvSpPr txBox="1">
            <a:spLocks noGrp="1"/>
          </p:cNvSpPr>
          <p:nvPr>
            <p:ph type="body" idx="2"/>
          </p:nvPr>
        </p:nvSpPr>
        <p:spPr>
          <a:xfrm>
            <a:off x="4008426" y="1483325"/>
            <a:ext cx="3171900" cy="13365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3" name="Google Shape;1633;p242"/>
          <p:cNvSpPr txBox="1">
            <a:spLocks noGrp="1"/>
          </p:cNvSpPr>
          <p:nvPr>
            <p:ph type="body" idx="3"/>
          </p:nvPr>
        </p:nvSpPr>
        <p:spPr>
          <a:xfrm>
            <a:off x="426599" y="1064465"/>
            <a:ext cx="32994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4" name="Google Shape;1634;p242"/>
          <p:cNvSpPr txBox="1">
            <a:spLocks noGrp="1"/>
          </p:cNvSpPr>
          <p:nvPr>
            <p:ph type="body" idx="4"/>
          </p:nvPr>
        </p:nvSpPr>
        <p:spPr>
          <a:xfrm>
            <a:off x="4008425" y="1064465"/>
            <a:ext cx="3171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5" name="Google Shape;1635;p242"/>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1636" name="Google Shape;1636;p242"/>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7" name="Google Shape;1637;p242"/>
          <p:cNvSpPr txBox="1">
            <a:spLocks noGrp="1"/>
          </p:cNvSpPr>
          <p:nvPr>
            <p:ph type="body" idx="6"/>
          </p:nvPr>
        </p:nvSpPr>
        <p:spPr>
          <a:xfrm>
            <a:off x="432167" y="3878991"/>
            <a:ext cx="3344100" cy="1029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38" name="Google Shape;1638;p242"/>
          <p:cNvSpPr txBox="1">
            <a:spLocks noGrp="1"/>
          </p:cNvSpPr>
          <p:nvPr>
            <p:ph type="body" idx="7"/>
          </p:nvPr>
        </p:nvSpPr>
        <p:spPr>
          <a:xfrm>
            <a:off x="432167" y="3460130"/>
            <a:ext cx="33267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639" name="Google Shape;1639;p242"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1640"/>
        <p:cNvGrpSpPr/>
        <p:nvPr/>
      </p:nvGrpSpPr>
      <p:grpSpPr>
        <a:xfrm>
          <a:off x="0" y="0"/>
          <a:ext cx="0" cy="0"/>
          <a:chOff x="0" y="0"/>
          <a:chExt cx="0" cy="0"/>
        </a:xfrm>
      </p:grpSpPr>
      <p:sp>
        <p:nvSpPr>
          <p:cNvPr id="1641" name="Google Shape;1641;p243"/>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1642" name="Google Shape;1642;p243"/>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1643" name="Google Shape;1643;p243"/>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1644" name="Google Shape;1644;p243"/>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1645" name="Google Shape;1645;p243"/>
          <p:cNvGrpSpPr/>
          <p:nvPr/>
        </p:nvGrpSpPr>
        <p:grpSpPr>
          <a:xfrm>
            <a:off x="376433" y="-3469834"/>
            <a:ext cx="8391408" cy="12891345"/>
            <a:chOff x="501778" y="-4626445"/>
            <a:chExt cx="11185561" cy="17188459"/>
          </a:xfrm>
        </p:grpSpPr>
        <p:cxnSp>
          <p:nvCxnSpPr>
            <p:cNvPr id="1646" name="Google Shape;1646;p243"/>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647" name="Google Shape;1647;p243"/>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1648" name="Google Shape;1648;p243"/>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1649" name="Google Shape;1649;p243"/>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1650" name="Google Shape;1650;p243"/>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1" name="Google Shape;1651;p243"/>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2" name="Google Shape;1652;p243"/>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1653" name="Google Shape;1653;p243"/>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1654" name="Google Shape;1654;p243"/>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1655" name="Google Shape;1655;p243"/>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1656" name="Google Shape;1656;p243"/>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1657" name="Google Shape;1657;p243"/>
          <p:cNvSpPr txBox="1">
            <a:spLocks noGrp="1"/>
          </p:cNvSpPr>
          <p:nvPr>
            <p:ph type="title"/>
          </p:nvPr>
        </p:nvSpPr>
        <p:spPr>
          <a:xfrm>
            <a:off x="371572" y="104777"/>
            <a:ext cx="87153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matchingName="Blank 4">
  <p:cSld name="E - Basic 2 Column_4">
    <p:bg>
      <p:bgPr>
        <a:solidFill>
          <a:schemeClr val="lt1"/>
        </a:solidFill>
        <a:effectLst/>
      </p:bgPr>
    </p:bg>
    <p:spTree>
      <p:nvGrpSpPr>
        <p:cNvPr id="1" name="Shape 1658"/>
        <p:cNvGrpSpPr/>
        <p:nvPr/>
      </p:nvGrpSpPr>
      <p:grpSpPr>
        <a:xfrm>
          <a:off x="0" y="0"/>
          <a:ext cx="0" cy="0"/>
          <a:chOff x="0" y="0"/>
          <a:chExt cx="0" cy="0"/>
        </a:xfrm>
      </p:grpSpPr>
      <p:sp>
        <p:nvSpPr>
          <p:cNvPr id="1659" name="Google Shape;1659;p244"/>
          <p:cNvSpPr txBox="1">
            <a:spLocks noGrp="1"/>
          </p:cNvSpPr>
          <p:nvPr>
            <p:ph type="title"/>
          </p:nvPr>
        </p:nvSpPr>
        <p:spPr>
          <a:xfrm>
            <a:off x="387192" y="905925"/>
            <a:ext cx="7472700" cy="4422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2200">
                <a:latin typeface="Roboto Light"/>
                <a:ea typeface="Roboto Light"/>
                <a:cs typeface="Roboto Light"/>
                <a:sym typeface="Roboto Light"/>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
        <p:nvSpPr>
          <p:cNvPr id="1660" name="Google Shape;1660;p244"/>
          <p:cNvSpPr txBox="1">
            <a:spLocks noGrp="1"/>
          </p:cNvSpPr>
          <p:nvPr>
            <p:ph type="subTitle" idx="1"/>
          </p:nvPr>
        </p:nvSpPr>
        <p:spPr>
          <a:xfrm>
            <a:off x="387200" y="442032"/>
            <a:ext cx="2221500" cy="2238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800">
                <a:solidFill>
                  <a:srgbClr val="999999"/>
                </a:solidFill>
                <a:latin typeface="MS Gothic" panose="020B0609070205080204" pitchFamily="49" charset="-128"/>
                <a:ea typeface="MS Gothic" panose="020B0609070205080204" pitchFamily="49" charset="-128"/>
                <a:cs typeface="MS Gothic" panose="020B0609070205080204" pitchFamily="49" charset="-128"/>
                <a:sym typeface="Roboto"/>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dirty="0"/>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matchingName="Blank 3">
  <p:cSld name="E - Basic 2 Column_3">
    <p:bg>
      <p:bgPr>
        <a:solidFill>
          <a:schemeClr val="lt1"/>
        </a:solidFill>
        <a:effectLst/>
      </p:bgPr>
    </p:bg>
    <p:spTree>
      <p:nvGrpSpPr>
        <p:cNvPr id="1" name="Shape 1661"/>
        <p:cNvGrpSpPr/>
        <p:nvPr/>
      </p:nvGrpSpPr>
      <p:grpSpPr>
        <a:xfrm>
          <a:off x="0" y="0"/>
          <a:ext cx="0" cy="0"/>
          <a:chOff x="0" y="0"/>
          <a:chExt cx="0" cy="0"/>
        </a:xfrm>
      </p:grpSpPr>
      <p:sp>
        <p:nvSpPr>
          <p:cNvPr id="1662" name="Google Shape;1662;p245"/>
          <p:cNvSpPr/>
          <p:nvPr/>
        </p:nvSpPr>
        <p:spPr>
          <a:xfrm>
            <a:off x="3330361" y="0"/>
            <a:ext cx="5813700" cy="5143500"/>
          </a:xfrm>
          <a:prstGeom prst="rect">
            <a:avLst/>
          </a:prstGeom>
          <a:solidFill>
            <a:srgbClr val="F3F3F3">
              <a:alpha val="4808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1663" name="Google Shape;1663;p245"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 - Medium Forest - Mountain Left">
  <p:cSld name="I - Medium Forest - Mountain Left">
    <p:spTree>
      <p:nvGrpSpPr>
        <p:cNvPr id="1" name="Shape 135"/>
        <p:cNvGrpSpPr/>
        <p:nvPr/>
      </p:nvGrpSpPr>
      <p:grpSpPr>
        <a:xfrm>
          <a:off x="0" y="0"/>
          <a:ext cx="0" cy="0"/>
          <a:chOff x="0" y="0"/>
          <a:chExt cx="0" cy="0"/>
        </a:xfrm>
      </p:grpSpPr>
      <p:pic>
        <p:nvPicPr>
          <p:cNvPr id="136" name="Google Shape;136;p22"/>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37" name="Google Shape;137;p2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8" name="Google Shape;138;p22"/>
          <p:cNvSpPr txBox="1">
            <a:spLocks noGrp="1"/>
          </p:cNvSpPr>
          <p:nvPr>
            <p:ph type="body" idx="1"/>
          </p:nvPr>
        </p:nvSpPr>
        <p:spPr>
          <a:xfrm>
            <a:off x="381120" y="1212219"/>
            <a:ext cx="8286600" cy="1672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39" name="Google Shape;139;p22"/>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40" name="Google Shape;140;p2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I - Medium Forest">
  <p:cSld name="I - Medium Forest">
    <p:spTree>
      <p:nvGrpSpPr>
        <p:cNvPr id="1" name="Shape 141"/>
        <p:cNvGrpSpPr/>
        <p:nvPr/>
      </p:nvGrpSpPr>
      <p:grpSpPr>
        <a:xfrm>
          <a:off x="0" y="0"/>
          <a:ext cx="0" cy="0"/>
          <a:chOff x="0" y="0"/>
          <a:chExt cx="0" cy="0"/>
        </a:xfrm>
      </p:grpSpPr>
      <p:pic>
        <p:nvPicPr>
          <p:cNvPr id="142" name="Google Shape;142;p23"/>
          <p:cNvPicPr preferRelativeResize="0"/>
          <p:nvPr/>
        </p:nvPicPr>
        <p:blipFill rotWithShape="1">
          <a:blip r:embed="rId2">
            <a:alphaModFix/>
          </a:blip>
          <a:srcRect/>
          <a:stretch/>
        </p:blipFill>
        <p:spPr>
          <a:xfrm>
            <a:off x="-5589" y="-2231"/>
            <a:ext cx="9158981" cy="5157413"/>
          </a:xfrm>
          <a:prstGeom prst="rect">
            <a:avLst/>
          </a:prstGeom>
          <a:noFill/>
          <a:ln>
            <a:noFill/>
          </a:ln>
        </p:spPr>
      </p:pic>
      <p:sp>
        <p:nvSpPr>
          <p:cNvPr id="143" name="Google Shape;143;p23"/>
          <p:cNvSpPr txBox="1">
            <a:spLocks noGrp="1"/>
          </p:cNvSpPr>
          <p:nvPr>
            <p:ph type="body" idx="1"/>
          </p:nvPr>
        </p:nvSpPr>
        <p:spPr>
          <a:xfrm>
            <a:off x="383931"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4" name="Google Shape;144;p23"/>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5" name="Google Shape;145;p2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46" name="Google Shape;146;p23"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L - High Forest ">
  <p:cSld name="L - High Forest ">
    <p:spTree>
      <p:nvGrpSpPr>
        <p:cNvPr id="1" name="Shape 147"/>
        <p:cNvGrpSpPr/>
        <p:nvPr/>
      </p:nvGrpSpPr>
      <p:grpSpPr>
        <a:xfrm>
          <a:off x="0" y="0"/>
          <a:ext cx="0" cy="0"/>
          <a:chOff x="0" y="0"/>
          <a:chExt cx="0" cy="0"/>
        </a:xfrm>
      </p:grpSpPr>
      <p:pic>
        <p:nvPicPr>
          <p:cNvPr id="148" name="Google Shape;148;p24"/>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49" name="Google Shape;149;p24"/>
          <p:cNvSpPr txBox="1">
            <a:spLocks noGrp="1"/>
          </p:cNvSpPr>
          <p:nvPr>
            <p:ph type="body" idx="1"/>
          </p:nvPr>
        </p:nvSpPr>
        <p:spPr>
          <a:xfrm>
            <a:off x="378308" y="2105321"/>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chemeClr val="lt1"/>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0" name="Google Shape;150;p24"/>
          <p:cNvSpPr txBox="1">
            <a:spLocks noGrp="1"/>
          </p:cNvSpPr>
          <p:nvPr>
            <p:ph type="body" idx="2"/>
          </p:nvPr>
        </p:nvSpPr>
        <p:spPr>
          <a:xfrm>
            <a:off x="377131" y="726108"/>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1" name="Google Shape;151;p2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52" name="Google Shape;152;p24"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N - Medium Plains">
  <p:cSld name="N - Medium Plains">
    <p:spTree>
      <p:nvGrpSpPr>
        <p:cNvPr id="1" name="Shape 153"/>
        <p:cNvGrpSpPr/>
        <p:nvPr/>
      </p:nvGrpSpPr>
      <p:grpSpPr>
        <a:xfrm>
          <a:off x="0" y="0"/>
          <a:ext cx="0" cy="0"/>
          <a:chOff x="0" y="0"/>
          <a:chExt cx="0" cy="0"/>
        </a:xfrm>
      </p:grpSpPr>
      <p:pic>
        <p:nvPicPr>
          <p:cNvPr id="154" name="Google Shape;154;p2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55" name="Google Shape;155;p25"/>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6" name="Google Shape;156;p25"/>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57" name="Google Shape;157;p2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58" name="Google Shape;158;p2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59" name="Google Shape;159;p25" descr="3-Trees-2.png"/>
          <p:cNvPicPr preferRelativeResize="0"/>
          <p:nvPr/>
        </p:nvPicPr>
        <p:blipFill rotWithShape="1">
          <a:blip r:embed="rId4">
            <a:alphaModFix/>
          </a:blip>
          <a:srcRect t="1399" r="41304" b="1390"/>
          <a:stretch/>
        </p:blipFill>
        <p:spPr>
          <a:xfrm>
            <a:off x="8779260" y="3300770"/>
            <a:ext cx="396614" cy="1078629"/>
          </a:xfrm>
          <a:prstGeom prst="rect">
            <a:avLst/>
          </a:prstGeom>
          <a:noFill/>
          <a:ln>
            <a:noFill/>
          </a:ln>
        </p:spPr>
      </p:pic>
      <p:pic>
        <p:nvPicPr>
          <p:cNvPr id="160" name="Google Shape;160;p25" descr="Golden-Tree.png"/>
          <p:cNvPicPr preferRelativeResize="0"/>
          <p:nvPr/>
        </p:nvPicPr>
        <p:blipFill rotWithShape="1">
          <a:blip r:embed="rId5">
            <a:alphaModFix/>
          </a:blip>
          <a:srcRect l="31379" t="1181" b="1171"/>
          <a:stretch/>
        </p:blipFill>
        <p:spPr>
          <a:xfrm>
            <a:off x="-9891" y="3300770"/>
            <a:ext cx="284272" cy="670490"/>
          </a:xfrm>
          <a:prstGeom prst="rect">
            <a:avLst/>
          </a:prstGeom>
          <a:noFill/>
          <a:ln>
            <a:noFill/>
          </a:ln>
        </p:spPr>
      </p:pic>
      <p:pic>
        <p:nvPicPr>
          <p:cNvPr id="161" name="Google Shape;161;p25" descr="Drk Green Tree.png"/>
          <p:cNvPicPr preferRelativeResize="0"/>
          <p:nvPr/>
        </p:nvPicPr>
        <p:blipFill rotWithShape="1">
          <a:blip r:embed="rId6">
            <a:alphaModFix/>
          </a:blip>
          <a:srcRect/>
          <a:stretch/>
        </p:blipFill>
        <p:spPr>
          <a:xfrm>
            <a:off x="183222" y="3419274"/>
            <a:ext cx="243981" cy="436208"/>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M - Low Plains">
  <p:cSld name="N - Medium Plains_1">
    <p:spTree>
      <p:nvGrpSpPr>
        <p:cNvPr id="1" name="Shape 162"/>
        <p:cNvGrpSpPr/>
        <p:nvPr/>
      </p:nvGrpSpPr>
      <p:grpSpPr>
        <a:xfrm>
          <a:off x="0" y="0"/>
          <a:ext cx="0" cy="0"/>
          <a:chOff x="0" y="0"/>
          <a:chExt cx="0" cy="0"/>
        </a:xfrm>
      </p:grpSpPr>
      <p:pic>
        <p:nvPicPr>
          <p:cNvPr id="163" name="Google Shape;163;p26"/>
          <p:cNvPicPr preferRelativeResize="0"/>
          <p:nvPr/>
        </p:nvPicPr>
        <p:blipFill rotWithShape="1">
          <a:blip r:embed="rId2">
            <a:alphaModFix/>
          </a:blip>
          <a:srcRect l="9"/>
          <a:stretch/>
        </p:blipFill>
        <p:spPr>
          <a:xfrm>
            <a:off x="-10446" y="-10556"/>
            <a:ext cx="9179026" cy="5163955"/>
          </a:xfrm>
          <a:prstGeom prst="rect">
            <a:avLst/>
          </a:prstGeom>
          <a:noFill/>
          <a:ln>
            <a:noFill/>
          </a:ln>
        </p:spPr>
      </p:pic>
      <p:pic>
        <p:nvPicPr>
          <p:cNvPr id="164" name="Google Shape;164;p26" descr="3-Trees-2.png"/>
          <p:cNvPicPr preferRelativeResize="0"/>
          <p:nvPr/>
        </p:nvPicPr>
        <p:blipFill rotWithShape="1">
          <a:blip r:embed="rId3">
            <a:alphaModFix/>
          </a:blip>
          <a:srcRect t="1399" r="41304" b="1390"/>
          <a:stretch/>
        </p:blipFill>
        <p:spPr>
          <a:xfrm>
            <a:off x="8771603" y="3922591"/>
            <a:ext cx="398207" cy="1086779"/>
          </a:xfrm>
          <a:prstGeom prst="rect">
            <a:avLst/>
          </a:prstGeom>
          <a:noFill/>
          <a:ln>
            <a:noFill/>
          </a:ln>
        </p:spPr>
      </p:pic>
      <p:pic>
        <p:nvPicPr>
          <p:cNvPr id="165" name="Google Shape;165;p26" descr="Golden-Tree.png"/>
          <p:cNvPicPr preferRelativeResize="0"/>
          <p:nvPr/>
        </p:nvPicPr>
        <p:blipFill rotWithShape="1">
          <a:blip r:embed="rId4">
            <a:alphaModFix/>
          </a:blip>
          <a:srcRect l="31379" t="1181" b="1171"/>
          <a:stretch/>
        </p:blipFill>
        <p:spPr>
          <a:xfrm>
            <a:off x="-9891" y="4060161"/>
            <a:ext cx="285964" cy="672214"/>
          </a:xfrm>
          <a:prstGeom prst="rect">
            <a:avLst/>
          </a:prstGeom>
          <a:noFill/>
          <a:ln>
            <a:noFill/>
          </a:ln>
        </p:spPr>
      </p:pic>
      <p:sp>
        <p:nvSpPr>
          <p:cNvPr id="166" name="Google Shape;166;p26"/>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7" name="Google Shape;167;p26"/>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68" name="Google Shape;168;p2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169" name="Google Shape;169;p26"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gradFill>
          <a:gsLst>
            <a:gs pos="0">
              <a:srgbClr val="309FFF"/>
            </a:gs>
            <a:gs pos="69000">
              <a:srgbClr val="4CC0D9"/>
            </a:gs>
            <a:gs pos="100000">
              <a:srgbClr val="68E2B3"/>
            </a:gs>
          </a:gsLst>
          <a:lin ang="5400012" scaled="0"/>
        </a:gradFill>
        <a:effectLst/>
      </p:bgPr>
    </p:bg>
    <p:spTree>
      <p:nvGrpSpPr>
        <p:cNvPr id="1" name="Shape 170"/>
        <p:cNvGrpSpPr/>
        <p:nvPr/>
      </p:nvGrpSpPr>
      <p:grpSpPr>
        <a:xfrm>
          <a:off x="0" y="0"/>
          <a:ext cx="0" cy="0"/>
          <a:chOff x="0" y="0"/>
          <a:chExt cx="0" cy="0"/>
        </a:xfrm>
      </p:grpSpPr>
      <p:pic>
        <p:nvPicPr>
          <p:cNvPr id="171" name="Google Shape;171;p2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72" name="Google Shape;172;p27"/>
          <p:cNvSpPr txBox="1">
            <a:spLocks noGrp="1"/>
          </p:cNvSpPr>
          <p:nvPr>
            <p:ph type="ctrTitle"/>
          </p:nvPr>
        </p:nvSpPr>
        <p:spPr>
          <a:xfrm>
            <a:off x="374898" y="1353290"/>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73" name="Google Shape;173;p27"/>
          <p:cNvSpPr txBox="1">
            <a:spLocks noGrp="1"/>
          </p:cNvSpPr>
          <p:nvPr>
            <p:ph type="body" idx="1"/>
          </p:nvPr>
        </p:nvSpPr>
        <p:spPr>
          <a:xfrm>
            <a:off x="386145" y="2045075"/>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74" name="Google Shape;174;p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gradFill>
          <a:gsLst>
            <a:gs pos="0">
              <a:srgbClr val="309FFF"/>
            </a:gs>
            <a:gs pos="69000">
              <a:srgbClr val="4CC0D9"/>
            </a:gs>
            <a:gs pos="100000">
              <a:srgbClr val="68E2B3"/>
            </a:gs>
          </a:gsLst>
          <a:lin ang="5400012" scaled="0"/>
        </a:gradFill>
        <a:effectLst/>
      </p:bgPr>
    </p:bg>
    <p:spTree>
      <p:nvGrpSpPr>
        <p:cNvPr id="1" name="Shape 175"/>
        <p:cNvGrpSpPr/>
        <p:nvPr/>
      </p:nvGrpSpPr>
      <p:grpSpPr>
        <a:xfrm>
          <a:off x="0" y="0"/>
          <a:ext cx="0" cy="0"/>
          <a:chOff x="0" y="0"/>
          <a:chExt cx="0" cy="0"/>
        </a:xfrm>
      </p:grpSpPr>
      <p:pic>
        <p:nvPicPr>
          <p:cNvPr id="176" name="Google Shape;176;p28"/>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77" name="Google Shape;177;p28"/>
          <p:cNvSpPr txBox="1">
            <a:spLocks noGrp="1"/>
          </p:cNvSpPr>
          <p:nvPr>
            <p:ph type="ctrTitle"/>
          </p:nvPr>
        </p:nvSpPr>
        <p:spPr>
          <a:xfrm>
            <a:off x="374898" y="1353504"/>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78" name="Google Shape;178;p28"/>
          <p:cNvSpPr txBox="1">
            <a:spLocks noGrp="1"/>
          </p:cNvSpPr>
          <p:nvPr>
            <p:ph type="body" idx="1"/>
          </p:nvPr>
        </p:nvSpPr>
        <p:spPr>
          <a:xfrm>
            <a:off x="385798" y="2045929"/>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79" name="Google Shape;179;p28"/>
          <p:cNvPicPr preferRelativeResize="0"/>
          <p:nvPr/>
        </p:nvPicPr>
        <p:blipFill rotWithShape="1">
          <a:blip r:embed="rId3">
            <a:alphaModFix/>
          </a:blip>
          <a:srcRect t="31469"/>
          <a:stretch/>
        </p:blipFill>
        <p:spPr>
          <a:xfrm>
            <a:off x="6356022" y="0"/>
            <a:ext cx="1810573" cy="3994673"/>
          </a:xfrm>
          <a:prstGeom prst="rect">
            <a:avLst/>
          </a:prstGeom>
          <a:noFill/>
          <a:ln>
            <a:noFill/>
          </a:ln>
        </p:spPr>
      </p:pic>
      <p:pic>
        <p:nvPicPr>
          <p:cNvPr id="180" name="Google Shape;180;p28"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gradFill>
          <a:gsLst>
            <a:gs pos="0">
              <a:srgbClr val="309FFF"/>
            </a:gs>
            <a:gs pos="69000">
              <a:srgbClr val="4CC0D9"/>
            </a:gs>
            <a:gs pos="100000">
              <a:srgbClr val="68E2B3"/>
            </a:gs>
          </a:gsLst>
          <a:lin ang="5400012" scaled="0"/>
        </a:gradFill>
        <a:effectLst/>
      </p:bgPr>
    </p:bg>
    <p:spTree>
      <p:nvGrpSpPr>
        <p:cNvPr id="1" name="Shape 181"/>
        <p:cNvGrpSpPr/>
        <p:nvPr/>
      </p:nvGrpSpPr>
      <p:grpSpPr>
        <a:xfrm>
          <a:off x="0" y="0"/>
          <a:ext cx="0" cy="0"/>
          <a:chOff x="0" y="0"/>
          <a:chExt cx="0" cy="0"/>
        </a:xfrm>
      </p:grpSpPr>
      <p:pic>
        <p:nvPicPr>
          <p:cNvPr id="182" name="Google Shape;182;p29"/>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83" name="Google Shape;183;p29"/>
          <p:cNvSpPr txBox="1">
            <a:spLocks noGrp="1"/>
          </p:cNvSpPr>
          <p:nvPr>
            <p:ph type="ctrTitle"/>
          </p:nvPr>
        </p:nvSpPr>
        <p:spPr>
          <a:xfrm>
            <a:off x="374902" y="1353281"/>
            <a:ext cx="5375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30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84" name="Google Shape;184;p29"/>
          <p:cNvSpPr txBox="1">
            <a:spLocks noGrp="1"/>
          </p:cNvSpPr>
          <p:nvPr>
            <p:ph type="body" idx="1"/>
          </p:nvPr>
        </p:nvSpPr>
        <p:spPr>
          <a:xfrm>
            <a:off x="385802" y="2051531"/>
            <a:ext cx="5375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185" name="Google Shape;185;p2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pic>
        <p:nvPicPr>
          <p:cNvPr id="186" name="Google Shape;186;p29"/>
          <p:cNvPicPr preferRelativeResize="0"/>
          <p:nvPr/>
        </p:nvPicPr>
        <p:blipFill rotWithShape="1">
          <a:blip r:embed="rId4">
            <a:alphaModFix/>
          </a:blip>
          <a:srcRect/>
          <a:stretch/>
        </p:blipFill>
        <p:spPr>
          <a:xfrm>
            <a:off x="6057863" y="987357"/>
            <a:ext cx="842552" cy="2408083"/>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R1 - Speaker Intro Slide">
  <p:cSld name="R1 - Speaker Intro Slide">
    <p:bg>
      <p:bgPr>
        <a:solidFill>
          <a:srgbClr val="178BD1"/>
        </a:solidFill>
        <a:effectLst/>
      </p:bgPr>
    </p:bg>
    <p:spTree>
      <p:nvGrpSpPr>
        <p:cNvPr id="1" name="Shape 187"/>
        <p:cNvGrpSpPr/>
        <p:nvPr/>
      </p:nvGrpSpPr>
      <p:grpSpPr>
        <a:xfrm>
          <a:off x="0" y="0"/>
          <a:ext cx="0" cy="0"/>
          <a:chOff x="0" y="0"/>
          <a:chExt cx="0" cy="0"/>
        </a:xfrm>
      </p:grpSpPr>
      <p:pic>
        <p:nvPicPr>
          <p:cNvPr id="188" name="Google Shape;188;p3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189" name="Google Shape;189;p30"/>
          <p:cNvSpPr txBox="1">
            <a:spLocks noGrp="1"/>
          </p:cNvSpPr>
          <p:nvPr>
            <p:ph type="ctrTitle"/>
          </p:nvPr>
        </p:nvSpPr>
        <p:spPr>
          <a:xfrm>
            <a:off x="2334541" y="1496598"/>
            <a:ext cx="2917800" cy="973800"/>
          </a:xfrm>
          <a:prstGeom prst="rect">
            <a:avLst/>
          </a:prstGeom>
          <a:noFill/>
          <a:ln>
            <a:noFill/>
          </a:ln>
        </p:spPr>
        <p:txBody>
          <a:bodyPr spcFirstLastPara="1" wrap="square" lIns="68575" tIns="68575" rIns="68575" bIns="68575" anchor="b" anchorCtr="0">
            <a:noAutofit/>
          </a:bodyPr>
          <a:lstStyle>
            <a:lvl1pPr marL="0" marR="0" lvl="0" indent="0" algn="l" rtl="0">
              <a:lnSpc>
                <a:spcPct val="90000"/>
              </a:lnSpc>
              <a:spcBef>
                <a:spcPts val="0"/>
              </a:spcBef>
              <a:spcAft>
                <a:spcPts val="0"/>
              </a:spcAft>
              <a:buClr>
                <a:schemeClr val="lt1"/>
              </a:buClr>
              <a:buSzPts val="1100"/>
              <a:buFont typeface="Arial"/>
              <a:buNone/>
              <a:defRPr sz="2100" b="1"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90" name="Google Shape;190;p30"/>
          <p:cNvSpPr txBox="1">
            <a:spLocks noGrp="1"/>
          </p:cNvSpPr>
          <p:nvPr>
            <p:ph type="subTitle" idx="1"/>
          </p:nvPr>
        </p:nvSpPr>
        <p:spPr>
          <a:xfrm>
            <a:off x="2341647" y="2470961"/>
            <a:ext cx="2908800" cy="357600"/>
          </a:xfrm>
          <a:prstGeom prst="rect">
            <a:avLst/>
          </a:prstGeom>
          <a:noFill/>
          <a:ln>
            <a:noFill/>
          </a:ln>
        </p:spPr>
        <p:txBody>
          <a:bodyPr spcFirstLastPara="1" wrap="square" lIns="68575" tIns="68575" rIns="68575" bIns="68575" anchor="t" anchorCtr="0">
            <a:noAutofit/>
          </a:bodyPr>
          <a:lstStyle>
            <a:lvl1pPr marL="12700" marR="0" lvl="0" indent="-12700" algn="l" rtl="0">
              <a:lnSpc>
                <a:spcPct val="90000"/>
              </a:lnSpc>
              <a:spcBef>
                <a:spcPts val="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342900" marR="0" lvl="1" indent="0" algn="ctr" rtl="0">
              <a:lnSpc>
                <a:spcPct val="100000"/>
              </a:lnSpc>
              <a:spcBef>
                <a:spcPts val="200"/>
              </a:spcBef>
              <a:spcAft>
                <a:spcPts val="0"/>
              </a:spcAft>
              <a:buClr>
                <a:schemeClr val="lt2"/>
              </a:buClr>
              <a:buSzPts val="1400"/>
              <a:buFont typeface="Arial"/>
              <a:buNone/>
              <a:defRPr sz="1400" b="0" i="0" u="none" strike="noStrike" cap="none">
                <a:solidFill>
                  <a:srgbClr val="8A9ABD"/>
                </a:solidFill>
                <a:latin typeface="Arial"/>
                <a:ea typeface="Arial"/>
                <a:cs typeface="Arial"/>
                <a:sym typeface="Arial"/>
              </a:defRPr>
            </a:lvl2pPr>
            <a:lvl3pPr marL="685800" marR="0" lvl="2" indent="0" algn="ctr" rtl="0">
              <a:lnSpc>
                <a:spcPct val="100000"/>
              </a:lnSpc>
              <a:spcBef>
                <a:spcPts val="500"/>
              </a:spcBef>
              <a:spcAft>
                <a:spcPts val="0"/>
              </a:spcAft>
              <a:buClr>
                <a:schemeClr val="lt2"/>
              </a:buClr>
              <a:buSzPts val="1200"/>
              <a:buFont typeface="Arial"/>
              <a:buNone/>
              <a:defRPr sz="1200" b="0" i="0" u="none" strike="noStrike" cap="none">
                <a:solidFill>
                  <a:srgbClr val="8A9ABD"/>
                </a:solidFill>
                <a:latin typeface="Arial"/>
                <a:ea typeface="Arial"/>
                <a:cs typeface="Arial"/>
                <a:sym typeface="Arial"/>
              </a:defRPr>
            </a:lvl3pPr>
            <a:lvl4pPr marL="1028700" marR="0" lvl="3" indent="0" algn="ctr" rtl="0">
              <a:lnSpc>
                <a:spcPct val="100000"/>
              </a:lnSpc>
              <a:spcBef>
                <a:spcPts val="500"/>
              </a:spcBef>
              <a:spcAft>
                <a:spcPts val="0"/>
              </a:spcAft>
              <a:buClr>
                <a:schemeClr val="lt2"/>
              </a:buClr>
              <a:buSzPts val="1100"/>
              <a:buFont typeface="Arial"/>
              <a:buNone/>
              <a:defRPr sz="1100" b="1" i="0" u="none" strike="noStrike" cap="none">
                <a:solidFill>
                  <a:srgbClr val="8A9ABD"/>
                </a:solidFill>
                <a:latin typeface="Arial"/>
                <a:ea typeface="Arial"/>
                <a:cs typeface="Arial"/>
                <a:sym typeface="Arial"/>
              </a:defRPr>
            </a:lvl4pPr>
            <a:lvl5pPr marL="1371600" marR="0" lvl="4" indent="0" algn="ctr" rtl="0">
              <a:lnSpc>
                <a:spcPct val="100000"/>
              </a:lnSpc>
              <a:spcBef>
                <a:spcPts val="500"/>
              </a:spcBef>
              <a:spcAft>
                <a:spcPts val="0"/>
              </a:spcAft>
              <a:buClr>
                <a:srgbClr val="7F7F7F"/>
              </a:buClr>
              <a:buSzPts val="1500"/>
              <a:buFont typeface="Arial"/>
              <a:buNone/>
              <a:defRPr sz="1500" b="0" i="0" u="none" strike="noStrike" cap="none">
                <a:solidFill>
                  <a:srgbClr val="8A9ABD"/>
                </a:solidFill>
                <a:latin typeface="Arial"/>
                <a:ea typeface="Arial"/>
                <a:cs typeface="Arial"/>
                <a:sym typeface="Arial"/>
              </a:defRPr>
            </a:lvl5pPr>
            <a:lvl6pPr marL="1714500" marR="0" lvl="5" indent="0" algn="ctr" rtl="0">
              <a:lnSpc>
                <a:spcPct val="100000"/>
              </a:lnSpc>
              <a:spcBef>
                <a:spcPts val="5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6pPr>
            <a:lvl7pPr marL="2057400" marR="0" lvl="6"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7pPr>
            <a:lvl8pPr marL="2400300" marR="0" lvl="7"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8pPr>
            <a:lvl9pPr marL="2743200" marR="0" lvl="8" indent="0" algn="ctr" rtl="0">
              <a:lnSpc>
                <a:spcPct val="100000"/>
              </a:lnSpc>
              <a:spcBef>
                <a:spcPts val="300"/>
              </a:spcBef>
              <a:spcAft>
                <a:spcPts val="0"/>
              </a:spcAft>
              <a:buClr>
                <a:srgbClr val="8A9ABD"/>
              </a:buClr>
              <a:buSzPts val="1500"/>
              <a:buFont typeface="Arial"/>
              <a:buNone/>
              <a:defRPr sz="1500" b="0" i="0" u="none" strike="noStrike" cap="none">
                <a:solidFill>
                  <a:srgbClr val="8A9ABD"/>
                </a:solidFill>
                <a:latin typeface="Arial"/>
                <a:ea typeface="Arial"/>
                <a:cs typeface="Arial"/>
                <a:sym typeface="Arial"/>
              </a:defRPr>
            </a:lvl9pPr>
          </a:lstStyle>
          <a:p>
            <a:endParaRPr/>
          </a:p>
        </p:txBody>
      </p:sp>
      <p:sp>
        <p:nvSpPr>
          <p:cNvPr id="191" name="Google Shape;191;p30"/>
          <p:cNvSpPr txBox="1">
            <a:spLocks noGrp="1"/>
          </p:cNvSpPr>
          <p:nvPr>
            <p:ph type="body" idx="2"/>
          </p:nvPr>
        </p:nvSpPr>
        <p:spPr>
          <a:xfrm>
            <a:off x="2347078" y="3139484"/>
            <a:ext cx="2780700" cy="212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90000"/>
              </a:lnSpc>
              <a:spcBef>
                <a:spcPts val="0"/>
              </a:spcBef>
              <a:spcAft>
                <a:spcPts val="0"/>
              </a:spcAft>
              <a:buClr>
                <a:srgbClr val="7F7F7F"/>
              </a:buClr>
              <a:buSzPts val="1200"/>
              <a:buFont typeface="Arial"/>
              <a:buNone/>
              <a:defRPr sz="12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6" name="Google Shape;26;p4"/>
          <p:cNvSpPr txBox="1">
            <a:spLocks noGrp="1"/>
          </p:cNvSpPr>
          <p:nvPr>
            <p:ph type="body" idx="1"/>
          </p:nvPr>
        </p:nvSpPr>
        <p:spPr>
          <a:xfrm>
            <a:off x="377134" y="729052"/>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27" name="Google Shape;27;p4"/>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R3 - Speaker Panelist Slide ">
  <p:cSld name="R3 - Speaker Panelist Slide ">
    <p:bg>
      <p:bgPr>
        <a:solidFill>
          <a:schemeClr val="lt1"/>
        </a:solidFill>
        <a:effectLst/>
      </p:bgPr>
    </p:bg>
    <p:spTree>
      <p:nvGrpSpPr>
        <p:cNvPr id="1" name="Shape 192"/>
        <p:cNvGrpSpPr/>
        <p:nvPr/>
      </p:nvGrpSpPr>
      <p:grpSpPr>
        <a:xfrm>
          <a:off x="0" y="0"/>
          <a:ext cx="0" cy="0"/>
          <a:chOff x="0" y="0"/>
          <a:chExt cx="0" cy="0"/>
        </a:xfrm>
      </p:grpSpPr>
      <p:pic>
        <p:nvPicPr>
          <p:cNvPr id="193" name="Google Shape;193;p31"/>
          <p:cNvPicPr preferRelativeResize="0"/>
          <p:nvPr/>
        </p:nvPicPr>
        <p:blipFill rotWithShape="1">
          <a:blip r:embed="rId2">
            <a:alphaModFix/>
          </a:blip>
          <a:srcRect l="9" b="2410"/>
          <a:stretch/>
        </p:blipFill>
        <p:spPr>
          <a:xfrm>
            <a:off x="-10446" y="103744"/>
            <a:ext cx="9181421" cy="5039755"/>
          </a:xfrm>
          <a:prstGeom prst="rect">
            <a:avLst/>
          </a:prstGeom>
          <a:noFill/>
          <a:ln>
            <a:noFill/>
          </a:ln>
        </p:spPr>
      </p:pic>
      <p:sp>
        <p:nvSpPr>
          <p:cNvPr id="194" name="Google Shape;194;p31"/>
          <p:cNvSpPr txBox="1">
            <a:spLocks noGrp="1"/>
          </p:cNvSpPr>
          <p:nvPr>
            <p:ph type="body" idx="1"/>
          </p:nvPr>
        </p:nvSpPr>
        <p:spPr>
          <a:xfrm>
            <a:off x="34029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5" name="Google Shape;195;p31"/>
          <p:cNvSpPr txBox="1">
            <a:spLocks noGrp="1"/>
          </p:cNvSpPr>
          <p:nvPr>
            <p:ph type="body" idx="2"/>
          </p:nvPr>
        </p:nvSpPr>
        <p:spPr>
          <a:xfrm>
            <a:off x="2107354"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6" name="Google Shape;196;p31"/>
          <p:cNvSpPr txBox="1">
            <a:spLocks noGrp="1"/>
          </p:cNvSpPr>
          <p:nvPr>
            <p:ph type="body" idx="3"/>
          </p:nvPr>
        </p:nvSpPr>
        <p:spPr>
          <a:xfrm>
            <a:off x="3845240"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7" name="Google Shape;197;p31"/>
          <p:cNvSpPr txBox="1">
            <a:spLocks noGrp="1"/>
          </p:cNvSpPr>
          <p:nvPr>
            <p:ph type="body" idx="4"/>
          </p:nvPr>
        </p:nvSpPr>
        <p:spPr>
          <a:xfrm>
            <a:off x="208504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8" name="Google Shape;198;p31"/>
          <p:cNvSpPr txBox="1">
            <a:spLocks noGrp="1"/>
          </p:cNvSpPr>
          <p:nvPr>
            <p:ph type="body" idx="5"/>
          </p:nvPr>
        </p:nvSpPr>
        <p:spPr>
          <a:xfrm>
            <a:off x="3813322"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99" name="Google Shape;199;p31"/>
          <p:cNvSpPr>
            <a:spLocks noGrp="1"/>
          </p:cNvSpPr>
          <p:nvPr>
            <p:ph type="pic" idx="6"/>
          </p:nvPr>
        </p:nvSpPr>
        <p:spPr>
          <a:xfrm>
            <a:off x="515347"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0" name="Google Shape;200;p31"/>
          <p:cNvSpPr>
            <a:spLocks noGrp="1"/>
          </p:cNvSpPr>
          <p:nvPr>
            <p:ph type="pic" idx="7"/>
          </p:nvPr>
        </p:nvSpPr>
        <p:spPr>
          <a:xfrm>
            <a:off x="2254949"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1" name="Google Shape;201;p31"/>
          <p:cNvSpPr>
            <a:spLocks noGrp="1"/>
          </p:cNvSpPr>
          <p:nvPr>
            <p:ph type="pic" idx="8"/>
          </p:nvPr>
        </p:nvSpPr>
        <p:spPr>
          <a:xfrm>
            <a:off x="3965122"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2" name="Google Shape;202;p31"/>
          <p:cNvSpPr txBox="1">
            <a:spLocks noGrp="1"/>
          </p:cNvSpPr>
          <p:nvPr>
            <p:ph type="body" idx="9"/>
          </p:nvPr>
        </p:nvSpPr>
        <p:spPr>
          <a:xfrm>
            <a:off x="369356"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28600" algn="l" rtl="0">
              <a:lnSpc>
                <a:spcPct val="100000"/>
              </a:lnSpc>
              <a:spcBef>
                <a:spcPts val="500"/>
              </a:spcBef>
              <a:spcAft>
                <a:spcPts val="0"/>
              </a:spcAft>
              <a:buClr>
                <a:schemeClr val="lt2"/>
              </a:buClr>
              <a:buSzPts val="1100"/>
              <a:buFont typeface="Arial"/>
              <a:buNone/>
              <a:defRPr sz="1100" b="0" i="0" u="none" strike="noStrike" cap="none">
                <a:solidFill>
                  <a:schemeClr val="lt1"/>
                </a:solidFill>
                <a:latin typeface="Arial"/>
                <a:ea typeface="Arial"/>
                <a:cs typeface="Arial"/>
                <a:sym typeface="Arial"/>
              </a:defRPr>
            </a:lvl3pPr>
            <a:lvl4pPr marL="1828800" marR="0" lvl="3" indent="-228600" algn="l" rtl="0">
              <a:lnSpc>
                <a:spcPct val="100000"/>
              </a:lnSpc>
              <a:spcBef>
                <a:spcPts val="500"/>
              </a:spcBef>
              <a:spcAft>
                <a:spcPts val="0"/>
              </a:spcAft>
              <a:buClr>
                <a:schemeClr val="lt2"/>
              </a:buClr>
              <a:buSzPts val="1400"/>
              <a:buFont typeface="Arial"/>
              <a:buNone/>
              <a:defRPr sz="1400" b="1" i="0" u="none" strike="noStrike" cap="none">
                <a:solidFill>
                  <a:schemeClr val="dk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3" name="Google Shape;203;p31"/>
          <p:cNvSpPr txBox="1">
            <a:spLocks noGrp="1"/>
          </p:cNvSpPr>
          <p:nvPr>
            <p:ph type="title"/>
          </p:nvPr>
        </p:nvSpPr>
        <p:spPr>
          <a:xfrm>
            <a:off x="371574" y="10650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04" name="Google Shape;204;p31"/>
          <p:cNvSpPr txBox="1">
            <a:spLocks noGrp="1"/>
          </p:cNvSpPr>
          <p:nvPr>
            <p:ph type="body" idx="13"/>
          </p:nvPr>
        </p:nvSpPr>
        <p:spPr>
          <a:xfrm>
            <a:off x="5581337" y="2874244"/>
            <a:ext cx="15537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5" name="Google Shape;205;p31"/>
          <p:cNvSpPr txBox="1">
            <a:spLocks noGrp="1"/>
          </p:cNvSpPr>
          <p:nvPr>
            <p:ph type="body" idx="14"/>
          </p:nvPr>
        </p:nvSpPr>
        <p:spPr>
          <a:xfrm>
            <a:off x="7319222" y="2874244"/>
            <a:ext cx="1551900" cy="638100"/>
          </a:xfrm>
          <a:prstGeom prst="rect">
            <a:avLst/>
          </a:prstGeom>
          <a:noFill/>
          <a:ln>
            <a:noFill/>
          </a:ln>
        </p:spPr>
        <p:txBody>
          <a:bodyPr spcFirstLastPara="1" wrap="square" lIns="68575" tIns="68575" rIns="68575" bIns="68575" anchor="t" anchorCtr="0">
            <a:noAutofit/>
          </a:bodyPr>
          <a:lstStyle>
            <a:lvl1pPr marL="457200" marR="0" lvl="0" indent="-228600" algn="ctr" rtl="0">
              <a:lnSpc>
                <a:spcPct val="100000"/>
              </a:lnSpc>
              <a:spcBef>
                <a:spcPts val="500"/>
              </a:spcBef>
              <a:spcAft>
                <a:spcPts val="0"/>
              </a:spcAft>
              <a:buClr>
                <a:srgbClr val="7F7F7F"/>
              </a:buClr>
              <a:buSzPts val="900"/>
              <a:buFont typeface="Arial"/>
              <a:buNone/>
              <a:defRPr sz="900" b="0" i="0" u="none" strike="noStrike" cap="none">
                <a:solidFill>
                  <a:schemeClr val="accent2"/>
                </a:solidFill>
                <a:latin typeface="Arial"/>
                <a:ea typeface="Arial"/>
                <a:cs typeface="Arial"/>
                <a:sym typeface="Arial"/>
              </a:defRPr>
            </a:lvl1pPr>
            <a:lvl2pPr marL="914400" marR="0" lvl="1" indent="-228600" algn="ctr" rtl="0">
              <a:lnSpc>
                <a:spcPct val="100000"/>
              </a:lnSpc>
              <a:spcBef>
                <a:spcPts val="200"/>
              </a:spcBef>
              <a:spcAft>
                <a:spcPts val="0"/>
              </a:spcAft>
              <a:buClr>
                <a:schemeClr val="lt1"/>
              </a:buClr>
              <a:buSzPts val="900"/>
              <a:buFont typeface="Arial"/>
              <a:buNone/>
              <a:defRPr sz="900" b="0" i="0" u="none" strike="noStrike" cap="none">
                <a:solidFill>
                  <a:schemeClr val="dk2"/>
                </a:solidFill>
                <a:latin typeface="Arial"/>
                <a:ea typeface="Arial"/>
                <a:cs typeface="Arial"/>
                <a:sym typeface="Arial"/>
              </a:defRPr>
            </a:lvl2pPr>
            <a:lvl3pPr marL="1371600" marR="0" lvl="2" indent="-298450" algn="l" rtl="0">
              <a:lnSpc>
                <a:spcPct val="100000"/>
              </a:lnSpc>
              <a:spcBef>
                <a:spcPts val="500"/>
              </a:spcBef>
              <a:spcAft>
                <a:spcPts val="0"/>
              </a:spcAft>
              <a:buClr>
                <a:schemeClr val="lt2"/>
              </a:buClr>
              <a:buSzPts val="1100"/>
              <a:buFont typeface="Arial"/>
              <a:buChar char="•"/>
              <a:defRPr sz="11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6" name="Google Shape;206;p31"/>
          <p:cNvSpPr txBox="1">
            <a:spLocks noGrp="1"/>
          </p:cNvSpPr>
          <p:nvPr>
            <p:ph type="body" idx="15"/>
          </p:nvPr>
        </p:nvSpPr>
        <p:spPr>
          <a:xfrm>
            <a:off x="5551269"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7" name="Google Shape;207;p31"/>
          <p:cNvSpPr txBox="1">
            <a:spLocks noGrp="1"/>
          </p:cNvSpPr>
          <p:nvPr>
            <p:ph type="body" idx="16"/>
          </p:nvPr>
        </p:nvSpPr>
        <p:spPr>
          <a:xfrm>
            <a:off x="7289215" y="2421713"/>
            <a:ext cx="1611900" cy="373800"/>
          </a:xfrm>
          <a:prstGeom prst="rect">
            <a:avLst/>
          </a:prstGeom>
          <a:noFill/>
          <a:ln>
            <a:noFill/>
          </a:ln>
        </p:spPr>
        <p:txBody>
          <a:bodyPr spcFirstLastPara="1" wrap="square" lIns="68575" tIns="68575" rIns="68575" bIns="68575" anchor="b" anchorCtr="0">
            <a:noAutofit/>
          </a:bodyPr>
          <a:lstStyle>
            <a:lvl1pPr marL="457200" marR="0" lvl="0" indent="-228600" algn="ctr" rtl="0">
              <a:lnSpc>
                <a:spcPct val="100000"/>
              </a:lnSpc>
              <a:spcBef>
                <a:spcPts val="800"/>
              </a:spcBef>
              <a:spcAft>
                <a:spcPts val="0"/>
              </a:spcAft>
              <a:buClr>
                <a:schemeClr val="lt1"/>
              </a:buClr>
              <a:buSzPts val="1100"/>
              <a:buFont typeface="Arial"/>
              <a:buNone/>
              <a:defRPr sz="1100" b="1" i="0" u="none" strike="noStrike" cap="none">
                <a:solidFill>
                  <a:schemeClr val="accent2"/>
                </a:solidFill>
                <a:latin typeface="Arial"/>
                <a:ea typeface="Arial"/>
                <a:cs typeface="Arial"/>
                <a:sym typeface="Arial"/>
              </a:defRPr>
            </a:lvl1pPr>
            <a:lvl2pPr marL="914400" marR="0" lvl="1" indent="-323850" algn="l" rtl="0">
              <a:lnSpc>
                <a:spcPct val="100000"/>
              </a:lnSpc>
              <a:spcBef>
                <a:spcPts val="200"/>
              </a:spcBef>
              <a:spcAft>
                <a:spcPts val="0"/>
              </a:spcAft>
              <a:buClr>
                <a:schemeClr val="lt1"/>
              </a:buClr>
              <a:buSzPts val="1500"/>
              <a:buFont typeface="Arial"/>
              <a:buChar char="•"/>
              <a:defRPr sz="1500" b="0" i="0" u="none" strike="noStrike" cap="none">
                <a:solidFill>
                  <a:schemeClr val="lt1"/>
                </a:solidFill>
                <a:latin typeface="Arial"/>
                <a:ea typeface="Arial"/>
                <a:cs typeface="Arial"/>
                <a:sym typeface="Arial"/>
              </a:defRPr>
            </a:lvl2pPr>
            <a:lvl3pPr marL="1371600" marR="0" lvl="2" indent="-317500" algn="l" rtl="0">
              <a:lnSpc>
                <a:spcPct val="100000"/>
              </a:lnSpc>
              <a:spcBef>
                <a:spcPts val="5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3pPr>
            <a:lvl4pPr marL="1828800" marR="0" lvl="3" indent="-304800" algn="l" rtl="0">
              <a:lnSpc>
                <a:spcPct val="100000"/>
              </a:lnSpc>
              <a:spcBef>
                <a:spcPts val="500"/>
              </a:spcBef>
              <a:spcAft>
                <a:spcPts val="0"/>
              </a:spcAft>
              <a:buClr>
                <a:schemeClr val="lt1"/>
              </a:buClr>
              <a:buSzPts val="1200"/>
              <a:buFont typeface="Arial"/>
              <a:buChar char="•"/>
              <a:defRPr sz="12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2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8" name="Google Shape;208;p31"/>
          <p:cNvSpPr>
            <a:spLocks noGrp="1"/>
          </p:cNvSpPr>
          <p:nvPr>
            <p:ph type="pic" idx="17"/>
          </p:nvPr>
        </p:nvSpPr>
        <p:spPr>
          <a:xfrm>
            <a:off x="5697924"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09" name="Google Shape;209;p31"/>
          <p:cNvSpPr>
            <a:spLocks noGrp="1"/>
          </p:cNvSpPr>
          <p:nvPr>
            <p:ph type="pic" idx="18"/>
          </p:nvPr>
        </p:nvSpPr>
        <p:spPr>
          <a:xfrm>
            <a:off x="7441016" y="1164780"/>
            <a:ext cx="1261800" cy="1258800"/>
          </a:xfrm>
          <a:prstGeom prst="ellipse">
            <a:avLst/>
          </a:prstGeom>
          <a:solidFill>
            <a:schemeClr val="lt2"/>
          </a:solidFill>
          <a:ln w="38100" cap="flat" cmpd="sng">
            <a:solidFill>
              <a:schemeClr val="dk2"/>
            </a:solidFill>
            <a:prstDash val="solid"/>
            <a:round/>
            <a:headEnd type="none" w="sm" len="sm"/>
            <a:tailEnd type="none" w="sm" len="sm"/>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900"/>
              <a:buFont typeface="Arial"/>
              <a:buNone/>
              <a:defRPr sz="9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10" name="Google Shape;210;p3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1 - Third Split - Left">
  <p:cSld name="T1 - Third Split - Left">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13" name="Google Shape;213;p32"/>
          <p:cNvSpPr txBox="1">
            <a:spLocks noGrp="1"/>
          </p:cNvSpPr>
          <p:nvPr>
            <p:ph type="body" idx="1"/>
          </p:nvPr>
        </p:nvSpPr>
        <p:spPr>
          <a:xfrm>
            <a:off x="381120" y="1212217"/>
            <a:ext cx="2484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4" name="Google Shape;214;p32"/>
          <p:cNvSpPr txBox="1">
            <a:spLocks noGrp="1"/>
          </p:cNvSpPr>
          <p:nvPr>
            <p:ph type="body" idx="2"/>
          </p:nvPr>
        </p:nvSpPr>
        <p:spPr>
          <a:xfrm>
            <a:off x="3300340" y="1212217"/>
            <a:ext cx="53508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5" name="Google Shape;215;p32"/>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16" name="Google Shape;216;p32"/>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217" name="Google Shape;217;p32"/>
          <p:cNvCxnSpPr/>
          <p:nvPr/>
        </p:nvCxnSpPr>
        <p:spPr>
          <a:xfrm rot="10800000">
            <a:off x="3062306"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2 - Third Split - Right">
  <p:cSld name="T2 - Third Split - Right">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20" name="Google Shape;220;p33"/>
          <p:cNvSpPr txBox="1">
            <a:spLocks noGrp="1"/>
          </p:cNvSpPr>
          <p:nvPr>
            <p:ph type="body" idx="1"/>
          </p:nvPr>
        </p:nvSpPr>
        <p:spPr>
          <a:xfrm>
            <a:off x="381120" y="1212217"/>
            <a:ext cx="5338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1" name="Google Shape;221;p33"/>
          <p:cNvSpPr txBox="1">
            <a:spLocks noGrp="1"/>
          </p:cNvSpPr>
          <p:nvPr>
            <p:ph type="body" idx="2"/>
          </p:nvPr>
        </p:nvSpPr>
        <p:spPr>
          <a:xfrm>
            <a:off x="6237422" y="1212217"/>
            <a:ext cx="24135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2" name="Google Shape;222;p33"/>
          <p:cNvSpPr txBox="1">
            <a:spLocks noGrp="1"/>
          </p:cNvSpPr>
          <p:nvPr>
            <p:ph type="body" idx="3"/>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3" name="Google Shape;223;p33"/>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cxnSp>
        <p:nvCxnSpPr>
          <p:cNvPr id="224" name="Google Shape;224;p33"/>
          <p:cNvCxnSpPr/>
          <p:nvPr/>
        </p:nvCxnSpPr>
        <p:spPr>
          <a:xfrm rot="10800000">
            <a:off x="6007979" y="1324136"/>
            <a:ext cx="0" cy="3166800"/>
          </a:xfrm>
          <a:prstGeom prst="straightConnector1">
            <a:avLst/>
          </a:prstGeom>
          <a:noFill/>
          <a:ln w="9525" cap="flat" cmpd="sng">
            <a:solidFill>
              <a:srgbClr val="B9B4AF"/>
            </a:solidFill>
            <a:prstDash val="solid"/>
            <a:round/>
            <a:headEnd type="none" w="sm" len="sm"/>
            <a:tailEnd type="none" w="sm" len="sm"/>
          </a:ln>
        </p:spPr>
      </p:cxn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3 - 3 Column">
  <p:cSld name="T3 - Basic Column - 4">
    <p:spTree>
      <p:nvGrpSpPr>
        <p:cNvPr id="1" name="Shape 225"/>
        <p:cNvGrpSpPr/>
        <p:nvPr/>
      </p:nvGrpSpPr>
      <p:grpSpPr>
        <a:xfrm>
          <a:off x="0" y="0"/>
          <a:ext cx="0" cy="0"/>
          <a:chOff x="0" y="0"/>
          <a:chExt cx="0" cy="0"/>
        </a:xfrm>
      </p:grpSpPr>
      <p:sp>
        <p:nvSpPr>
          <p:cNvPr id="226" name="Google Shape;226;p34"/>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27" name="Google Shape;227;p34"/>
          <p:cNvSpPr txBox="1">
            <a:spLocks noGrp="1"/>
          </p:cNvSpPr>
          <p:nvPr>
            <p:ph type="body" idx="1"/>
          </p:nvPr>
        </p:nvSpPr>
        <p:spPr>
          <a:xfrm>
            <a:off x="381118" y="1212225"/>
            <a:ext cx="25950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8" name="Google Shape;228;p34"/>
          <p:cNvSpPr txBox="1">
            <a:spLocks noGrp="1"/>
          </p:cNvSpPr>
          <p:nvPr>
            <p:ph type="body" idx="2"/>
          </p:nvPr>
        </p:nvSpPr>
        <p:spPr>
          <a:xfrm>
            <a:off x="3107894" y="1212000"/>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29" name="Google Shape;229;p34"/>
          <p:cNvSpPr txBox="1">
            <a:spLocks noGrp="1"/>
          </p:cNvSpPr>
          <p:nvPr>
            <p:ph type="body" idx="3"/>
          </p:nvPr>
        </p:nvSpPr>
        <p:spPr>
          <a:xfrm>
            <a:off x="5835957" y="1211794"/>
            <a:ext cx="25950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0" name="Google Shape;230;p34"/>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4 - Four Column">
  <p:cSld name="T3 - Basic Column - 4_1">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371572" y="105718"/>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33" name="Google Shape;233;p35"/>
          <p:cNvSpPr txBox="1">
            <a:spLocks noGrp="1"/>
          </p:cNvSpPr>
          <p:nvPr>
            <p:ph type="body" idx="1"/>
          </p:nvPr>
        </p:nvSpPr>
        <p:spPr>
          <a:xfrm>
            <a:off x="381118" y="1212225"/>
            <a:ext cx="1871700" cy="31680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4" name="Google Shape;234;p35"/>
          <p:cNvSpPr txBox="1">
            <a:spLocks noGrp="1"/>
          </p:cNvSpPr>
          <p:nvPr>
            <p:ph type="body" idx="2"/>
          </p:nvPr>
        </p:nvSpPr>
        <p:spPr>
          <a:xfrm>
            <a:off x="2500218" y="1212000"/>
            <a:ext cx="18717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5" name="Google Shape;235;p35"/>
          <p:cNvSpPr txBox="1">
            <a:spLocks noGrp="1"/>
          </p:cNvSpPr>
          <p:nvPr>
            <p:ph type="body" idx="3"/>
          </p:nvPr>
        </p:nvSpPr>
        <p:spPr>
          <a:xfrm>
            <a:off x="4586837" y="1211794"/>
            <a:ext cx="19038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6" name="Google Shape;236;p35"/>
          <p:cNvSpPr txBox="1">
            <a:spLocks noGrp="1"/>
          </p:cNvSpPr>
          <p:nvPr>
            <p:ph type="body" idx="4"/>
          </p:nvPr>
        </p:nvSpPr>
        <p:spPr>
          <a:xfrm>
            <a:off x="377134" y="71362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37" name="Google Shape;237;p35"/>
          <p:cNvSpPr txBox="1">
            <a:spLocks noGrp="1"/>
          </p:cNvSpPr>
          <p:nvPr>
            <p:ph type="body" idx="5"/>
          </p:nvPr>
        </p:nvSpPr>
        <p:spPr>
          <a:xfrm>
            <a:off x="6718689" y="1211794"/>
            <a:ext cx="1985100" cy="3168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U1 - Customer_Hero_A">
  <p:cSld name="U1 - Customer_Hero_A">
    <p:spTree>
      <p:nvGrpSpPr>
        <p:cNvPr id="1" name="Shape 238"/>
        <p:cNvGrpSpPr/>
        <p:nvPr/>
      </p:nvGrpSpPr>
      <p:grpSpPr>
        <a:xfrm>
          <a:off x="0" y="0"/>
          <a:ext cx="0" cy="0"/>
          <a:chOff x="0" y="0"/>
          <a:chExt cx="0" cy="0"/>
        </a:xfrm>
      </p:grpSpPr>
      <p:sp>
        <p:nvSpPr>
          <p:cNvPr id="239" name="Google Shape;239;p36"/>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40" name="Google Shape;240;p36"/>
          <p:cNvSpPr/>
          <p:nvPr/>
        </p:nvSpPr>
        <p:spPr>
          <a:xfrm rot="10800000" flipH="1">
            <a:off x="7332452" y="300"/>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41" name="Google Shape;241;p36"/>
          <p:cNvSpPr/>
          <p:nvPr/>
        </p:nvSpPr>
        <p:spPr>
          <a:xfrm>
            <a:off x="-1" y="-3644"/>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42" name="Google Shape;242;p36"/>
          <p:cNvSpPr txBox="1">
            <a:spLocks noGrp="1"/>
          </p:cNvSpPr>
          <p:nvPr>
            <p:ph type="body" idx="1"/>
          </p:nvPr>
        </p:nvSpPr>
        <p:spPr>
          <a:xfrm>
            <a:off x="0" y="0"/>
            <a:ext cx="8271300" cy="1837200"/>
          </a:xfrm>
          <a:prstGeom prst="rect">
            <a:avLst/>
          </a:prstGeom>
          <a:gradFill>
            <a:gsLst>
              <a:gs pos="0">
                <a:schemeClr val="dk1"/>
              </a:gs>
              <a:gs pos="58000">
                <a:schemeClr val="dk1"/>
              </a:gs>
              <a:gs pos="100000">
                <a:schemeClr val="dk1"/>
              </a:gs>
            </a:gsLst>
            <a:lin ang="0" scaled="0"/>
          </a:gradFill>
          <a:ln>
            <a:noFill/>
          </a:ln>
        </p:spPr>
        <p:txBody>
          <a:bodyPr spcFirstLastPara="1" wrap="square" lIns="68575" tIns="68575" rIns="68575" bIns="68575" anchor="ctr" anchorCtr="0">
            <a:noAutofit/>
          </a:bodyPr>
          <a:lstStyle>
            <a:lvl1pPr marL="457200" marR="0" lvl="0" indent="-228600" algn="l" rtl="0">
              <a:lnSpc>
                <a:spcPct val="90000"/>
              </a:lnSpc>
              <a:spcBef>
                <a:spcPts val="0"/>
              </a:spcBef>
              <a:spcAft>
                <a:spcPts val="0"/>
              </a:spcAft>
              <a:buClr>
                <a:srgbClr val="7F7F7F"/>
              </a:buClr>
              <a:buSzPts val="1800"/>
              <a:buFont typeface="Arial"/>
              <a:buNone/>
              <a:defRPr sz="1800" b="0" i="0" u="none" strike="noStrike" cap="none">
                <a:solidFill>
                  <a:schemeClr val="lt1"/>
                </a:solidFill>
                <a:latin typeface="Arial"/>
                <a:ea typeface="Arial"/>
                <a:cs typeface="Arial"/>
                <a:sym typeface="Arial"/>
              </a:defRPr>
            </a:lvl1pPr>
            <a:lvl2pPr marL="914400" marR="0" lvl="1" indent="-228600" algn="l" rtl="0">
              <a:lnSpc>
                <a:spcPct val="100000"/>
              </a:lnSpc>
              <a:spcBef>
                <a:spcPts val="300"/>
              </a:spcBef>
              <a:spcAft>
                <a:spcPts val="0"/>
              </a:spcAft>
              <a:buClr>
                <a:schemeClr val="lt2"/>
              </a:buClr>
              <a:buSzPts val="1200"/>
              <a:buFont typeface="Arial"/>
              <a:buNone/>
              <a:defRPr sz="1200" b="0" i="0" u="none" strike="noStrike" cap="none">
                <a:solidFill>
                  <a:schemeClr val="lt1"/>
                </a:solidFill>
                <a:latin typeface="Arial"/>
                <a:ea typeface="Arial"/>
                <a:cs typeface="Arial"/>
                <a:sym typeface="Arial"/>
              </a:defRPr>
            </a:lvl2pPr>
            <a:lvl3pPr marL="1371600" marR="0" lvl="2" indent="-304800" algn="l" rtl="0">
              <a:lnSpc>
                <a:spcPct val="100000"/>
              </a:lnSpc>
              <a:spcBef>
                <a:spcPts val="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3" name="Google Shape;243;p36"/>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44" name="Google Shape;244;p36"/>
          <p:cNvSpPr txBox="1">
            <a:spLocks noGrp="1"/>
          </p:cNvSpPr>
          <p:nvPr>
            <p:ph type="body" idx="2"/>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5" name="Google Shape;245;p3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46" name="Google Shape;246;p36"/>
          <p:cNvSpPr>
            <a:spLocks noGrp="1"/>
          </p:cNvSpPr>
          <p:nvPr>
            <p:ph type="pic" idx="3"/>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7" name="Google Shape;247;p36"/>
          <p:cNvSpPr txBox="1">
            <a:spLocks noGrp="1"/>
          </p:cNvSpPr>
          <p:nvPr>
            <p:ph type="body" idx="4"/>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8" name="Google Shape;248;p36"/>
          <p:cNvSpPr txBox="1">
            <a:spLocks noGrp="1"/>
          </p:cNvSpPr>
          <p:nvPr>
            <p:ph type="body" idx="5"/>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49" name="Google Shape;249;p36"/>
          <p:cNvSpPr txBox="1">
            <a:spLocks noGrp="1"/>
          </p:cNvSpPr>
          <p:nvPr>
            <p:ph type="body" idx="6"/>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0" name="Google Shape;250;p36"/>
          <p:cNvSpPr>
            <a:spLocks noGrp="1"/>
          </p:cNvSpPr>
          <p:nvPr>
            <p:ph type="pic" idx="7"/>
          </p:nvPr>
        </p:nvSpPr>
        <p:spPr>
          <a:xfrm>
            <a:off x="4374792" y="-3644"/>
            <a:ext cx="4769100" cy="1834200"/>
          </a:xfrm>
          <a:prstGeom prst="rect">
            <a:avLst/>
          </a:prstGeom>
          <a:solidFill>
            <a:schemeClr val="lt2">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200"/>
              <a:buFont typeface="Arial"/>
              <a:buNone/>
              <a:defRPr sz="12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51" name="Google Shape;251;p36"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spTree>
      <p:nvGrpSpPr>
        <p:cNvPr id="1" name="Shape 252"/>
        <p:cNvGrpSpPr/>
        <p:nvPr/>
      </p:nvGrpSpPr>
      <p:grpSpPr>
        <a:xfrm>
          <a:off x="0" y="0"/>
          <a:ext cx="0" cy="0"/>
          <a:chOff x="0" y="0"/>
          <a:chExt cx="0" cy="0"/>
        </a:xfrm>
      </p:grpSpPr>
      <p:sp>
        <p:nvSpPr>
          <p:cNvPr id="253" name="Google Shape;253;p37"/>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54" name="Google Shape;254;p3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55" name="Google Shape;255;p37"/>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56" name="Google Shape;256;p37"/>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7" name="Google Shape;257;p37"/>
          <p:cNvSpPr txBox="1">
            <a:spLocks noGrp="1"/>
          </p:cNvSpPr>
          <p:nvPr>
            <p:ph type="title"/>
          </p:nvPr>
        </p:nvSpPr>
        <p:spPr>
          <a:xfrm>
            <a:off x="432167" y="2064824"/>
            <a:ext cx="6754800" cy="740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58" name="Google Shape;258;p37"/>
          <p:cNvSpPr txBox="1">
            <a:spLocks noGrp="1"/>
          </p:cNvSpPr>
          <p:nvPr>
            <p:ph type="body" idx="1"/>
          </p:nvPr>
        </p:nvSpPr>
        <p:spPr>
          <a:xfrm>
            <a:off x="432167" y="3303211"/>
            <a:ext cx="3189900" cy="1575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59" name="Google Shape;259;p37"/>
          <p:cNvSpPr txBox="1">
            <a:spLocks noGrp="1"/>
          </p:cNvSpPr>
          <p:nvPr>
            <p:ph type="body" idx="3"/>
          </p:nvPr>
        </p:nvSpPr>
        <p:spPr>
          <a:xfrm>
            <a:off x="3887171" y="3296344"/>
            <a:ext cx="3189900" cy="15927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0" name="Google Shape;260;p37"/>
          <p:cNvSpPr txBox="1">
            <a:spLocks noGrp="1"/>
          </p:cNvSpPr>
          <p:nvPr>
            <p:ph type="body" idx="4"/>
          </p:nvPr>
        </p:nvSpPr>
        <p:spPr>
          <a:xfrm>
            <a:off x="426599"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1" name="Google Shape;261;p37"/>
          <p:cNvSpPr txBox="1">
            <a:spLocks noGrp="1"/>
          </p:cNvSpPr>
          <p:nvPr>
            <p:ph type="body" idx="5"/>
          </p:nvPr>
        </p:nvSpPr>
        <p:spPr>
          <a:xfrm>
            <a:off x="3887170" y="2877483"/>
            <a:ext cx="3189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62" name="Google Shape;262;p37"/>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63" name="Google Shape;263;p37"/>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64" name="Google Shape;264;p37"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spTree>
      <p:nvGrpSpPr>
        <p:cNvPr id="1" name="Shape 265"/>
        <p:cNvGrpSpPr/>
        <p:nvPr/>
      </p:nvGrpSpPr>
      <p:grpSpPr>
        <a:xfrm>
          <a:off x="0" y="0"/>
          <a:ext cx="0" cy="0"/>
          <a:chOff x="0" y="0"/>
          <a:chExt cx="0" cy="0"/>
        </a:xfrm>
      </p:grpSpPr>
      <p:sp>
        <p:nvSpPr>
          <p:cNvPr id="266" name="Google Shape;266;p38"/>
          <p:cNvSpPr/>
          <p:nvPr/>
        </p:nvSpPr>
        <p:spPr>
          <a:xfrm>
            <a:off x="-1" y="0"/>
            <a:ext cx="9144000" cy="5143500"/>
          </a:xfrm>
          <a:prstGeom prst="rect">
            <a:avLst/>
          </a:prstGeom>
          <a:solidFill>
            <a:srgbClr val="E7E6E4"/>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267" name="Google Shape;267;p38"/>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68" name="Google Shape;268;p38"/>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269" name="Google Shape;269;p38"/>
          <p:cNvSpPr txBox="1">
            <a:spLocks noGrp="1"/>
          </p:cNvSpPr>
          <p:nvPr>
            <p:ph type="title"/>
          </p:nvPr>
        </p:nvSpPr>
        <p:spPr>
          <a:xfrm>
            <a:off x="-3429" y="-6804"/>
            <a:ext cx="9150900" cy="810000"/>
          </a:xfrm>
          <a:prstGeom prst="rect">
            <a:avLst/>
          </a:prstGeom>
          <a:noFill/>
          <a:ln>
            <a:noFill/>
          </a:ln>
        </p:spPr>
        <p:txBody>
          <a:bodyPr spcFirstLastPara="1" wrap="square" lIns="68575" tIns="68575" rIns="68575" bIns="6857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70" name="Google Shape;270;p38"/>
          <p:cNvSpPr txBox="1">
            <a:spLocks noGrp="1"/>
          </p:cNvSpPr>
          <p:nvPr>
            <p:ph type="body" idx="1"/>
          </p:nvPr>
        </p:nvSpPr>
        <p:spPr>
          <a:xfrm>
            <a:off x="432167" y="1490192"/>
            <a:ext cx="3299400" cy="18783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1" name="Google Shape;271;p38"/>
          <p:cNvSpPr txBox="1">
            <a:spLocks noGrp="1"/>
          </p:cNvSpPr>
          <p:nvPr>
            <p:ph type="body" idx="2"/>
          </p:nvPr>
        </p:nvSpPr>
        <p:spPr>
          <a:xfrm>
            <a:off x="4008426" y="1483325"/>
            <a:ext cx="3171900" cy="13365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2" name="Google Shape;272;p38"/>
          <p:cNvSpPr txBox="1">
            <a:spLocks noGrp="1"/>
          </p:cNvSpPr>
          <p:nvPr>
            <p:ph type="body" idx="3"/>
          </p:nvPr>
        </p:nvSpPr>
        <p:spPr>
          <a:xfrm>
            <a:off x="426599" y="1064465"/>
            <a:ext cx="32994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3" name="Google Shape;273;p38"/>
          <p:cNvSpPr txBox="1">
            <a:spLocks noGrp="1"/>
          </p:cNvSpPr>
          <p:nvPr>
            <p:ph type="body" idx="4"/>
          </p:nvPr>
        </p:nvSpPr>
        <p:spPr>
          <a:xfrm>
            <a:off x="4008425" y="1064465"/>
            <a:ext cx="31719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4" name="Google Shape;274;p38"/>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275" name="Google Shape;275;p38"/>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6" name="Google Shape;276;p38"/>
          <p:cNvSpPr txBox="1">
            <a:spLocks noGrp="1"/>
          </p:cNvSpPr>
          <p:nvPr>
            <p:ph type="body" idx="6"/>
          </p:nvPr>
        </p:nvSpPr>
        <p:spPr>
          <a:xfrm>
            <a:off x="432167" y="3878991"/>
            <a:ext cx="3344100" cy="1029900"/>
          </a:xfrm>
          <a:prstGeom prst="rect">
            <a:avLst/>
          </a:prstGeom>
          <a:noFill/>
          <a:ln>
            <a:noFill/>
          </a:ln>
        </p:spPr>
        <p:txBody>
          <a:bodyPr spcFirstLastPara="1" wrap="square" lIns="68575" tIns="68575" rIns="68575" bIns="6857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277" name="Google Shape;277;p38"/>
          <p:cNvSpPr txBox="1">
            <a:spLocks noGrp="1"/>
          </p:cNvSpPr>
          <p:nvPr>
            <p:ph type="body" idx="7"/>
          </p:nvPr>
        </p:nvSpPr>
        <p:spPr>
          <a:xfrm>
            <a:off x="432167" y="3460130"/>
            <a:ext cx="3326700" cy="350100"/>
          </a:xfrm>
          <a:prstGeom prst="rect">
            <a:avLst/>
          </a:prstGeom>
          <a:noFill/>
          <a:ln>
            <a:noFill/>
          </a:ln>
        </p:spPr>
        <p:txBody>
          <a:bodyPr spcFirstLastPara="1" wrap="square" lIns="68575" tIns="68575" rIns="68575" bIns="6857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278" name="Google Shape;278;p38" descr="Picture 23"/>
          <p:cNvPicPr preferRelativeResize="0"/>
          <p:nvPr/>
        </p:nvPicPr>
        <p:blipFill rotWithShape="1">
          <a:blip r:embed="rId2">
            <a:alphaModFix/>
          </a:blip>
          <a:srcRect/>
          <a:stretch/>
        </p:blipFill>
        <p:spPr>
          <a:xfrm>
            <a:off x="8492566" y="4693436"/>
            <a:ext cx="462227" cy="321944"/>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W - Guide Placement ">
  <p:cSld name="W - Guide Placement ">
    <p:spTree>
      <p:nvGrpSpPr>
        <p:cNvPr id="1" name="Shape 279"/>
        <p:cNvGrpSpPr/>
        <p:nvPr/>
      </p:nvGrpSpPr>
      <p:grpSpPr>
        <a:xfrm>
          <a:off x="0" y="0"/>
          <a:ext cx="0" cy="0"/>
          <a:chOff x="0" y="0"/>
          <a:chExt cx="0" cy="0"/>
        </a:xfrm>
      </p:grpSpPr>
      <p:sp>
        <p:nvSpPr>
          <p:cNvPr id="280" name="Google Shape;280;p39"/>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281" name="Google Shape;281;p39"/>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282" name="Google Shape;282;p39"/>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283" name="Google Shape;283;p39"/>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284" name="Google Shape;284;p39"/>
          <p:cNvGrpSpPr/>
          <p:nvPr/>
        </p:nvGrpSpPr>
        <p:grpSpPr>
          <a:xfrm>
            <a:off x="376433" y="-3469834"/>
            <a:ext cx="8391408" cy="12891345"/>
            <a:chOff x="501778" y="-4626445"/>
            <a:chExt cx="11185561" cy="17188459"/>
          </a:xfrm>
        </p:grpSpPr>
        <p:cxnSp>
          <p:nvCxnSpPr>
            <p:cNvPr id="285" name="Google Shape;285;p39"/>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286" name="Google Shape;286;p39"/>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287" name="Google Shape;287;p39"/>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288" name="Google Shape;288;p39"/>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289" name="Google Shape;289;p39"/>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0" name="Google Shape;290;p39"/>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1" name="Google Shape;291;p39"/>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292" name="Google Shape;292;p39"/>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293" name="Google Shape;293;p39"/>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294" name="Google Shape;294;p39"/>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295" name="Google Shape;295;p39"/>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296" name="Google Shape;296;p39"/>
          <p:cNvSpPr txBox="1">
            <a:spLocks noGrp="1"/>
          </p:cNvSpPr>
          <p:nvPr>
            <p:ph type="title"/>
          </p:nvPr>
        </p:nvSpPr>
        <p:spPr>
          <a:xfrm>
            <a:off x="371572" y="104777"/>
            <a:ext cx="87153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297" name="Google Shape;297;p39"/>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sic 2">
  <p:cSld name="Basic 2">
    <p:spTree>
      <p:nvGrpSpPr>
        <p:cNvPr id="1" name="Shape 298"/>
        <p:cNvGrpSpPr/>
        <p:nvPr/>
      </p:nvGrpSpPr>
      <p:grpSpPr>
        <a:xfrm>
          <a:off x="0" y="0"/>
          <a:ext cx="0" cy="0"/>
          <a:chOff x="0" y="0"/>
          <a:chExt cx="0" cy="0"/>
        </a:xfrm>
      </p:grpSpPr>
      <p:sp>
        <p:nvSpPr>
          <p:cNvPr id="299" name="Google Shape;299;p40"/>
          <p:cNvSpPr txBox="1">
            <a:spLocks noGrp="1"/>
          </p:cNvSpPr>
          <p:nvPr>
            <p:ph type="title"/>
          </p:nvPr>
        </p:nvSpPr>
        <p:spPr>
          <a:xfrm>
            <a:off x="428737" y="4762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SzPts val="1100"/>
              <a:buNone/>
              <a:defRPr sz="24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300" name="Google Shape;300;p40"/>
          <p:cNvSpPr txBox="1">
            <a:spLocks noGrp="1"/>
          </p:cNvSpPr>
          <p:nvPr>
            <p:ph type="body" idx="1"/>
          </p:nvPr>
        </p:nvSpPr>
        <p:spPr>
          <a:xfrm>
            <a:off x="428739" y="810853"/>
            <a:ext cx="8286600" cy="276900"/>
          </a:xfrm>
          <a:prstGeom prst="rect">
            <a:avLst/>
          </a:prstGeom>
          <a:noFill/>
          <a:ln>
            <a:noFill/>
          </a:ln>
        </p:spPr>
        <p:txBody>
          <a:bodyPr spcFirstLastPara="1" wrap="square" lIns="68575" tIns="68575" rIns="68575" bIns="68575" anchor="t" anchorCtr="0">
            <a:noAutofit/>
          </a:bodyPr>
          <a:lstStyle>
            <a:lvl1pPr marL="457200" marR="0" lvl="0" indent="-342900" algn="l" rtl="0">
              <a:lnSpc>
                <a:spcPct val="100000"/>
              </a:lnSpc>
              <a:spcBef>
                <a:spcPts val="0"/>
              </a:spcBef>
              <a:spcAft>
                <a:spcPts val="0"/>
              </a:spcAft>
              <a:buClr>
                <a:srgbClr val="7F7F7F"/>
              </a:buClr>
              <a:buSzPts val="1800"/>
              <a:buFont typeface="Arial"/>
              <a:buChar char="​"/>
              <a:defRPr sz="18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accent2"/>
              </a:buClr>
              <a:buSzPts val="1400"/>
              <a:buFont typeface="Arial"/>
              <a:buChar char="•"/>
              <a:defRPr sz="1400" b="0" i="0" u="none" strike="noStrike" cap="none">
                <a:solidFill>
                  <a:schemeClr val="accent2"/>
                </a:solidFill>
                <a:latin typeface="Arial"/>
                <a:ea typeface="Arial"/>
                <a:cs typeface="Arial"/>
                <a:sym typeface="Arial"/>
              </a:defRPr>
            </a:lvl2pPr>
            <a:lvl3pPr marL="1371600" marR="0" lvl="2" indent="-304800" algn="l" rtl="0">
              <a:spcBef>
                <a:spcPts val="500"/>
              </a:spcBef>
              <a:spcAft>
                <a:spcPts val="0"/>
              </a:spcAft>
              <a:buClr>
                <a:schemeClr val="accen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298450" algn="l" rtl="0">
              <a:spcBef>
                <a:spcPts val="500"/>
              </a:spcBef>
              <a:spcAft>
                <a:spcPts val="0"/>
              </a:spcAft>
              <a:buClr>
                <a:schemeClr val="accent2"/>
              </a:buClr>
              <a:buSzPts val="1100"/>
              <a:buFont typeface="Arial"/>
              <a:buChar char="•"/>
              <a:defRPr sz="1100" b="1" i="0" u="none" strike="noStrike" cap="none">
                <a:solidFill>
                  <a:schemeClr val="accent2"/>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rgbClr val="5C656A"/>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01" name="Google Shape;301;p40"/>
          <p:cNvSpPr txBox="1">
            <a:spLocks noGrp="1"/>
          </p:cNvSpPr>
          <p:nvPr>
            <p:ph type="ftr" idx="11"/>
          </p:nvPr>
        </p:nvSpPr>
        <p:spPr>
          <a:xfrm>
            <a:off x="433501" y="4906907"/>
            <a:ext cx="7942200" cy="135900"/>
          </a:xfrm>
          <a:prstGeom prst="rect">
            <a:avLst/>
          </a:prstGeom>
          <a:noFill/>
          <a:ln>
            <a:noFill/>
          </a:ln>
        </p:spPr>
        <p:txBody>
          <a:bodyPr spcFirstLastPara="1" wrap="square" lIns="68575" tIns="68575" rIns="68575" bIns="68575" anchor="t"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H - Low Forest - Mountain Left">
  <p:cSld name="H - Low Forest - Mountain Left">
    <p:spTree>
      <p:nvGrpSpPr>
        <p:cNvPr id="1" name="Shape 28"/>
        <p:cNvGrpSpPr/>
        <p:nvPr/>
      </p:nvGrpSpPr>
      <p:grpSpPr>
        <a:xfrm>
          <a:off x="0" y="0"/>
          <a:ext cx="0" cy="0"/>
          <a:chOff x="0" y="0"/>
          <a:chExt cx="0" cy="0"/>
        </a:xfrm>
      </p:grpSpPr>
      <p:pic>
        <p:nvPicPr>
          <p:cNvPr id="29" name="Google Shape;29;p5"/>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30" name="Google Shape;30;p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31" name="Google Shape;31;p5"/>
          <p:cNvSpPr txBox="1">
            <a:spLocks noGrp="1"/>
          </p:cNvSpPr>
          <p:nvPr>
            <p:ph type="body" idx="1"/>
          </p:nvPr>
        </p:nvSpPr>
        <p:spPr>
          <a:xfrm>
            <a:off x="381120" y="1212219"/>
            <a:ext cx="8286600" cy="24105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2" name="Google Shape;32;p5"/>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33" name="Google Shape;33;p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_1">
    <p:bg>
      <p:bgPr>
        <a:solidFill>
          <a:schemeClr val="lt1"/>
        </a:solidFill>
        <a:effectLst/>
      </p:bgPr>
    </p:bg>
    <p:spTree>
      <p:nvGrpSpPr>
        <p:cNvPr id="1" name="Shape 302"/>
        <p:cNvGrpSpPr/>
        <p:nvPr/>
      </p:nvGrpSpPr>
      <p:grpSpPr>
        <a:xfrm>
          <a:off x="0" y="0"/>
          <a:ext cx="0" cy="0"/>
          <a:chOff x="0" y="0"/>
          <a:chExt cx="0" cy="0"/>
        </a:xfrm>
      </p:grpSpPr>
      <p:pic>
        <p:nvPicPr>
          <p:cNvPr id="303" name="Google Shape;303;p41"/>
          <p:cNvPicPr preferRelativeResize="0"/>
          <p:nvPr/>
        </p:nvPicPr>
        <p:blipFill rotWithShape="1">
          <a:blip r:embed="rId2">
            <a:alphaModFix/>
          </a:blip>
          <a:srcRect/>
          <a:stretch/>
        </p:blipFill>
        <p:spPr>
          <a:xfrm>
            <a:off x="0" y="0"/>
            <a:ext cx="9141619" cy="5142161"/>
          </a:xfrm>
          <a:prstGeom prst="rect">
            <a:avLst/>
          </a:prstGeom>
          <a:noFill/>
          <a:ln>
            <a:noFill/>
          </a:ln>
        </p:spPr>
      </p:pic>
      <p:pic>
        <p:nvPicPr>
          <p:cNvPr id="304" name="Google Shape;304;p41" descr="pasted-image.pdf"/>
          <p:cNvPicPr preferRelativeResize="0"/>
          <p:nvPr/>
        </p:nvPicPr>
        <p:blipFill rotWithShape="1">
          <a:blip r:embed="rId3">
            <a:alphaModFix/>
          </a:blip>
          <a:srcRect/>
          <a:stretch/>
        </p:blipFill>
        <p:spPr>
          <a:xfrm>
            <a:off x="375915" y="333967"/>
            <a:ext cx="786617" cy="550732"/>
          </a:xfrm>
          <a:prstGeom prst="rect">
            <a:avLst/>
          </a:prstGeom>
          <a:noFill/>
          <a:ln>
            <a:noFill/>
          </a:ln>
        </p:spPr>
      </p:pic>
      <p:grpSp>
        <p:nvGrpSpPr>
          <p:cNvPr id="305" name="Google Shape;305;p41"/>
          <p:cNvGrpSpPr/>
          <p:nvPr/>
        </p:nvGrpSpPr>
        <p:grpSpPr>
          <a:xfrm>
            <a:off x="547395" y="3801588"/>
            <a:ext cx="1629703" cy="1660293"/>
            <a:chOff x="1028459" y="5082988"/>
            <a:chExt cx="1928871" cy="1965542"/>
          </a:xfrm>
        </p:grpSpPr>
        <p:pic>
          <p:nvPicPr>
            <p:cNvPr id="306" name="Google Shape;306;p41"/>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307" name="Google Shape;307;p41"/>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308" name="Google Shape;308;p41"/>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309" name="Google Shape;309;p41"/>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310" name="Google Shape;310;p41"/>
          <p:cNvPicPr preferRelativeResize="0"/>
          <p:nvPr/>
        </p:nvPicPr>
        <p:blipFill rotWithShape="1">
          <a:blip r:embed="rId6">
            <a:alphaModFix/>
          </a:blip>
          <a:srcRect/>
          <a:stretch/>
        </p:blipFill>
        <p:spPr>
          <a:xfrm>
            <a:off x="2013075" y="4176296"/>
            <a:ext cx="513047" cy="691497"/>
          </a:xfrm>
          <a:prstGeom prst="rect">
            <a:avLst/>
          </a:prstGeom>
          <a:noFill/>
          <a:ln>
            <a:noFill/>
          </a:ln>
        </p:spPr>
      </p:pic>
      <p:pic>
        <p:nvPicPr>
          <p:cNvPr id="311" name="Google Shape;311;p41"/>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312" name="Google Shape;312;p41" descr="Cloud-the-Goat---Grazing.png"/>
          <p:cNvPicPr preferRelativeResize="0"/>
          <p:nvPr/>
        </p:nvPicPr>
        <p:blipFill rotWithShape="1">
          <a:blip r:embed="rId7">
            <a:alphaModFix/>
          </a:blip>
          <a:srcRect/>
          <a:stretch/>
        </p:blipFill>
        <p:spPr>
          <a:xfrm flipH="1">
            <a:off x="369030" y="4275912"/>
            <a:ext cx="345414" cy="279123"/>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M - Footer Low Plains ">
  <p:cSld name="N - Medium Plains_1_1">
    <p:spTree>
      <p:nvGrpSpPr>
        <p:cNvPr id="1" name="Shape 313"/>
        <p:cNvGrpSpPr/>
        <p:nvPr/>
      </p:nvGrpSpPr>
      <p:grpSpPr>
        <a:xfrm>
          <a:off x="0" y="0"/>
          <a:ext cx="0" cy="0"/>
          <a:chOff x="0" y="0"/>
          <a:chExt cx="0" cy="0"/>
        </a:xfrm>
      </p:grpSpPr>
      <p:pic>
        <p:nvPicPr>
          <p:cNvPr id="314" name="Google Shape;314;p42"/>
          <p:cNvPicPr preferRelativeResize="0"/>
          <p:nvPr/>
        </p:nvPicPr>
        <p:blipFill rotWithShape="1">
          <a:blip r:embed="rId2">
            <a:alphaModFix/>
          </a:blip>
          <a:srcRect l="9" t="-6664" b="7644"/>
          <a:stretch/>
        </p:blipFill>
        <p:spPr>
          <a:xfrm>
            <a:off x="-10446" y="43116"/>
            <a:ext cx="9177859" cy="5113573"/>
          </a:xfrm>
          <a:prstGeom prst="rect">
            <a:avLst/>
          </a:prstGeom>
          <a:noFill/>
          <a:ln>
            <a:noFill/>
          </a:ln>
        </p:spPr>
      </p:pic>
      <p:pic>
        <p:nvPicPr>
          <p:cNvPr id="315" name="Google Shape;315;p42" descr="3-Trees-2.png"/>
          <p:cNvPicPr preferRelativeResize="0"/>
          <p:nvPr/>
        </p:nvPicPr>
        <p:blipFill rotWithShape="1">
          <a:blip r:embed="rId3">
            <a:alphaModFix/>
          </a:blip>
          <a:srcRect t="1399" r="41304" b="1390"/>
          <a:stretch/>
        </p:blipFill>
        <p:spPr>
          <a:xfrm>
            <a:off x="8796783" y="4298468"/>
            <a:ext cx="373023" cy="1018052"/>
          </a:xfrm>
          <a:prstGeom prst="rect">
            <a:avLst/>
          </a:prstGeom>
          <a:noFill/>
          <a:ln>
            <a:noFill/>
          </a:ln>
        </p:spPr>
      </p:pic>
      <p:pic>
        <p:nvPicPr>
          <p:cNvPr id="316" name="Google Shape;316;p42" descr="Golden-Tree.png"/>
          <p:cNvPicPr preferRelativeResize="0"/>
          <p:nvPr/>
        </p:nvPicPr>
        <p:blipFill rotWithShape="1">
          <a:blip r:embed="rId4">
            <a:alphaModFix/>
          </a:blip>
          <a:srcRect l="31379" t="1181" b="1171"/>
          <a:stretch/>
        </p:blipFill>
        <p:spPr>
          <a:xfrm>
            <a:off x="-9891" y="4373198"/>
            <a:ext cx="285964" cy="672214"/>
          </a:xfrm>
          <a:prstGeom prst="rect">
            <a:avLst/>
          </a:prstGeom>
          <a:noFill/>
          <a:ln>
            <a:noFill/>
          </a:ln>
        </p:spPr>
      </p:pic>
      <p:sp>
        <p:nvSpPr>
          <p:cNvPr id="317" name="Google Shape;317;p42"/>
          <p:cNvSpPr txBox="1">
            <a:spLocks noGrp="1"/>
          </p:cNvSpPr>
          <p:nvPr>
            <p:ph type="body" idx="1"/>
          </p:nvPr>
        </p:nvSpPr>
        <p:spPr>
          <a:xfrm>
            <a:off x="379660" y="1212216"/>
            <a:ext cx="8286600" cy="17172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18" name="Google Shape;318;p42"/>
          <p:cNvSpPr txBox="1">
            <a:spLocks noGrp="1"/>
          </p:cNvSpPr>
          <p:nvPr>
            <p:ph type="body" idx="2"/>
          </p:nvPr>
        </p:nvSpPr>
        <p:spPr>
          <a:xfrm>
            <a:off x="375673" y="725167"/>
            <a:ext cx="82872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19" name="Google Shape;319;p4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pic>
        <p:nvPicPr>
          <p:cNvPr id="320" name="Google Shape;320;p42"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ontent" type="obj">
  <p:cSld name="OBJECT">
    <p:bg>
      <p:bgPr>
        <a:solidFill>
          <a:schemeClr val="lt1">
            <a:alpha val="74900"/>
          </a:schemeClr>
        </a:solidFill>
        <a:effectLst/>
      </p:bgPr>
    </p:bg>
    <p:spTree>
      <p:nvGrpSpPr>
        <p:cNvPr id="1" name="Shape 321"/>
        <p:cNvGrpSpPr/>
        <p:nvPr/>
      </p:nvGrpSpPr>
      <p:grpSpPr>
        <a:xfrm>
          <a:off x="0" y="0"/>
          <a:ext cx="0" cy="0"/>
          <a:chOff x="0" y="0"/>
          <a:chExt cx="0" cy="0"/>
        </a:xfrm>
      </p:grpSpPr>
      <p:sp>
        <p:nvSpPr>
          <p:cNvPr id="322" name="Google Shape;322;p43"/>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100"/>
              <a:buFont typeface="Arial"/>
              <a:buNone/>
              <a:defRPr sz="21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23" name="Google Shape;323;p43"/>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1_Content">
  <p:cSld name="1_Content">
    <p:spTree>
      <p:nvGrpSpPr>
        <p:cNvPr id="1" name="Shape 324"/>
        <p:cNvGrpSpPr/>
        <p:nvPr/>
      </p:nvGrpSpPr>
      <p:grpSpPr>
        <a:xfrm>
          <a:off x="0" y="0"/>
          <a:ext cx="0" cy="0"/>
          <a:chOff x="0" y="0"/>
          <a:chExt cx="0" cy="0"/>
        </a:xfrm>
      </p:grpSpPr>
      <p:sp>
        <p:nvSpPr>
          <p:cNvPr id="325" name="Google Shape;325;p44"/>
          <p:cNvSpPr txBox="1">
            <a:spLocks noGrp="1"/>
          </p:cNvSpPr>
          <p:nvPr>
            <p:ph type="title"/>
          </p:nvPr>
        </p:nvSpPr>
        <p:spPr>
          <a:xfrm>
            <a:off x="279871" y="240559"/>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26" name="Google Shape;326;p44"/>
          <p:cNvSpPr txBox="1">
            <a:spLocks noGrp="1"/>
          </p:cNvSpPr>
          <p:nvPr>
            <p:ph type="body" idx="1"/>
          </p:nvPr>
        </p:nvSpPr>
        <p:spPr>
          <a:xfrm>
            <a:off x="279871" y="791137"/>
            <a:ext cx="7720800" cy="39093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700"/>
              <a:buFont typeface="Arial"/>
              <a:buNone/>
              <a:defRPr sz="1700" b="0" i="0" u="none" strike="noStrike" cap="none">
                <a:solidFill>
                  <a:schemeClr val="dk1"/>
                </a:solidFill>
                <a:latin typeface="Proxima Nova"/>
                <a:ea typeface="Proxima Nova"/>
                <a:cs typeface="Proxima Nova"/>
                <a:sym typeface="Proxima Nova"/>
              </a:defRPr>
            </a:lvl1pPr>
            <a:lvl2pPr marL="914400" marR="0" lvl="1" indent="-323850" algn="l" rtl="0">
              <a:lnSpc>
                <a:spcPct val="100000"/>
              </a:lnSpc>
              <a:spcBef>
                <a:spcPts val="800"/>
              </a:spcBef>
              <a:spcAft>
                <a:spcPts val="0"/>
              </a:spcAft>
              <a:buClr>
                <a:schemeClr val="dk2"/>
              </a:buClr>
              <a:buSzPts val="1500"/>
              <a:buFont typeface="Arial"/>
              <a:buChar char="•"/>
              <a:defRPr sz="1500" b="0" i="0" u="none" strike="noStrike" cap="none">
                <a:solidFill>
                  <a:schemeClr val="dk1"/>
                </a:solidFill>
                <a:latin typeface="Arial"/>
                <a:ea typeface="Arial"/>
                <a:cs typeface="Arial"/>
                <a:sym typeface="Arial"/>
              </a:defRPr>
            </a:lvl2pPr>
            <a:lvl3pPr marL="1371600" marR="0" lvl="2" indent="-317500" algn="l" rtl="0">
              <a:lnSpc>
                <a:spcPct val="100000"/>
              </a:lnSpc>
              <a:spcBef>
                <a:spcPts val="600"/>
              </a:spcBef>
              <a:spcAft>
                <a:spcPts val="0"/>
              </a:spcAft>
              <a:buClr>
                <a:schemeClr val="dk2"/>
              </a:buClr>
              <a:buSzPts val="1400"/>
              <a:buFont typeface="Merriweather Sans"/>
              <a:buChar char="–"/>
              <a:defRPr sz="1400" b="0" i="0" u="none" strike="noStrike" cap="none">
                <a:solidFill>
                  <a:schemeClr val="dk1"/>
                </a:solidFill>
                <a:latin typeface="Arial"/>
                <a:ea typeface="Arial"/>
                <a:cs typeface="Arial"/>
                <a:sym typeface="Arial"/>
              </a:defRPr>
            </a:lvl3pPr>
            <a:lvl4pPr marL="1828800" marR="0" lvl="3" indent="-304800" algn="l" rtl="0">
              <a:lnSpc>
                <a:spcPct val="100000"/>
              </a:lnSpc>
              <a:spcBef>
                <a:spcPts val="500"/>
              </a:spcBef>
              <a:spcAft>
                <a:spcPts val="0"/>
              </a:spcAft>
              <a:buClr>
                <a:schemeClr val="dk2"/>
              </a:buClr>
              <a:buSzPts val="1200"/>
              <a:buFont typeface="Arial"/>
              <a:buChar char="•"/>
              <a:defRPr sz="1200" b="0" i="0" u="none" strike="noStrike" cap="none">
                <a:solidFill>
                  <a:schemeClr val="dk1"/>
                </a:solidFill>
                <a:latin typeface="Arial"/>
                <a:ea typeface="Arial"/>
                <a:cs typeface="Arial"/>
                <a:sym typeface="Arial"/>
              </a:defRPr>
            </a:lvl4pPr>
            <a:lvl5pPr marL="2286000" marR="0" lvl="4" indent="-298450" algn="l" rtl="0">
              <a:lnSpc>
                <a:spcPct val="100000"/>
              </a:lnSpc>
              <a:spcBef>
                <a:spcPts val="500"/>
              </a:spcBef>
              <a:spcAft>
                <a:spcPts val="0"/>
              </a:spcAft>
              <a:buClr>
                <a:schemeClr val="dk2"/>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85750" algn="l" rtl="0">
              <a:lnSpc>
                <a:spcPct val="100000"/>
              </a:lnSpc>
              <a:spcBef>
                <a:spcPts val="50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ntent Subhead">
  <p:cSld name="Content Subhead">
    <p:spTree>
      <p:nvGrpSpPr>
        <p:cNvPr id="1" name="Shape 327"/>
        <p:cNvGrpSpPr/>
        <p:nvPr/>
      </p:nvGrpSpPr>
      <p:grpSpPr>
        <a:xfrm>
          <a:off x="0" y="0"/>
          <a:ext cx="0" cy="0"/>
          <a:chOff x="0" y="0"/>
          <a:chExt cx="0" cy="0"/>
        </a:xfrm>
      </p:grpSpPr>
      <p:pic>
        <p:nvPicPr>
          <p:cNvPr id="328" name="Google Shape;328;p45"/>
          <p:cNvPicPr preferRelativeResize="0"/>
          <p:nvPr/>
        </p:nvPicPr>
        <p:blipFill/>
        <p:spPr>
          <a:xfrm>
            <a:off x="1191" y="1193"/>
            <a:ext cx="1200" cy="1200"/>
          </a:xfrm>
          <a:prstGeom prst="rect">
            <a:avLst/>
          </a:prstGeom>
          <a:solidFill>
            <a:srgbClr val="FFFFFF"/>
          </a:solidFill>
          <a:ln>
            <a:noFill/>
          </a:ln>
        </p:spPr>
      </p:pic>
      <p:sp>
        <p:nvSpPr>
          <p:cNvPr id="329" name="Google Shape;329;p45"/>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
        <p:nvSpPr>
          <p:cNvPr id="330" name="Google Shape;330;p45"/>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331" name="Google Shape;331;p45"/>
          <p:cNvSpPr txBox="1">
            <a:spLocks noGrp="1"/>
          </p:cNvSpPr>
          <p:nvPr>
            <p:ph type="title"/>
          </p:nvPr>
        </p:nvSpPr>
        <p:spPr>
          <a:xfrm>
            <a:off x="279871" y="216066"/>
            <a:ext cx="7720800" cy="321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32" name="Google Shape;332;p45"/>
          <p:cNvSpPr txBox="1">
            <a:spLocks noGrp="1"/>
          </p:cNvSpPr>
          <p:nvPr>
            <p:ph type="body" idx="1"/>
          </p:nvPr>
        </p:nvSpPr>
        <p:spPr>
          <a:xfrm>
            <a:off x="278680" y="542925"/>
            <a:ext cx="7722000" cy="200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dk1"/>
              </a:buClr>
              <a:buSzPts val="1200"/>
              <a:buFont typeface="Arial"/>
              <a:buNone/>
              <a:defRPr sz="1200" b="0" i="0" u="none" strike="noStrike" cap="none">
                <a:solidFill>
                  <a:schemeClr val="accent6"/>
                </a:solidFill>
                <a:latin typeface="Arial"/>
                <a:ea typeface="Arial"/>
                <a:cs typeface="Arial"/>
                <a:sym typeface="Arial"/>
              </a:defRPr>
            </a:lvl1pPr>
            <a:lvl2pPr marL="914400" marR="0" lvl="1"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2pPr>
            <a:lvl3pPr marL="1371600" marR="0" lvl="2" indent="-228600" algn="l" rtl="0">
              <a:lnSpc>
                <a:spcPct val="100000"/>
              </a:lnSpc>
              <a:spcBef>
                <a:spcPts val="0"/>
              </a:spcBef>
              <a:spcAft>
                <a:spcPts val="0"/>
              </a:spcAft>
              <a:buClr>
                <a:schemeClr val="dk2"/>
              </a:buClr>
              <a:buSzPts val="1200"/>
              <a:buFont typeface="Merriweather Sans"/>
              <a:buNone/>
              <a:defRPr sz="1200" b="0" i="0" u="none" strike="noStrike" cap="none">
                <a:solidFill>
                  <a:schemeClr val="accent6"/>
                </a:solidFill>
                <a:latin typeface="Arial"/>
                <a:ea typeface="Arial"/>
                <a:cs typeface="Arial"/>
                <a:sym typeface="Arial"/>
              </a:defRPr>
            </a:lvl3pPr>
            <a:lvl4pPr marL="1828800" marR="0" lvl="3"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4pPr>
            <a:lvl5pPr marL="2286000" marR="0" lvl="4" indent="-228600" algn="l" rtl="0">
              <a:lnSpc>
                <a:spcPct val="100000"/>
              </a:lnSpc>
              <a:spcBef>
                <a:spcPts val="0"/>
              </a:spcBef>
              <a:spcAft>
                <a:spcPts val="0"/>
              </a:spcAft>
              <a:buClr>
                <a:schemeClr val="dk2"/>
              </a:buClr>
              <a:buSzPts val="1200"/>
              <a:buFont typeface="Arial"/>
              <a:buNone/>
              <a:defRPr sz="1200" b="0" i="0" u="none" strike="noStrike" cap="none">
                <a:solidFill>
                  <a:schemeClr val="accent6"/>
                </a:solidFill>
                <a:latin typeface="Arial"/>
                <a:ea typeface="Arial"/>
                <a:cs typeface="Arial"/>
                <a:sym typeface="Arial"/>
              </a:defRPr>
            </a:lvl5pPr>
            <a:lvl6pPr marL="2743200" marR="0" lvl="5" indent="-285750" algn="l" rtl="0">
              <a:lnSpc>
                <a:spcPct val="100000"/>
              </a:lnSpc>
              <a:spcBef>
                <a:spcPts val="0"/>
              </a:spcBef>
              <a:spcAft>
                <a:spcPts val="0"/>
              </a:spcAft>
              <a:buClr>
                <a:schemeClr val="dk2"/>
              </a:buClr>
              <a:buSzPts val="900"/>
              <a:buFont typeface="Arial"/>
              <a:buChar char="•"/>
              <a:defRPr sz="900" b="0" i="0" u="none" strike="noStrike" cap="none">
                <a:solidFill>
                  <a:schemeClr val="dk1"/>
                </a:solidFill>
                <a:latin typeface="Arial"/>
                <a:ea typeface="Arial"/>
                <a:cs typeface="Arial"/>
                <a:sym typeface="Arial"/>
              </a:defRPr>
            </a:lvl6pPr>
            <a:lvl7pPr marL="3200400" marR="0" lvl="6" indent="-279400" algn="l" rtl="0">
              <a:lnSpc>
                <a:spcPct val="100000"/>
              </a:lnSpc>
              <a:spcBef>
                <a:spcPts val="300"/>
              </a:spcBef>
              <a:spcAft>
                <a:spcPts val="0"/>
              </a:spcAft>
              <a:buClr>
                <a:schemeClr val="dk2"/>
              </a:buClr>
              <a:buSzPts val="800"/>
              <a:buFont typeface="Merriweather Sans"/>
              <a:buChar char="–"/>
              <a:defRPr sz="8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333"/>
        <p:cNvGrpSpPr/>
        <p:nvPr/>
      </p:nvGrpSpPr>
      <p:grpSpPr>
        <a:xfrm>
          <a:off x="0" y="0"/>
          <a:ext cx="0" cy="0"/>
          <a:chOff x="0" y="0"/>
          <a:chExt cx="0" cy="0"/>
        </a:xfrm>
      </p:grpSpPr>
      <p:sp>
        <p:nvSpPr>
          <p:cNvPr id="334" name="Google Shape;334;p46"/>
          <p:cNvSpPr txBox="1">
            <a:spLocks noGrp="1"/>
          </p:cNvSpPr>
          <p:nvPr>
            <p:ph type="title"/>
          </p:nvPr>
        </p:nvSpPr>
        <p:spPr>
          <a:xfrm>
            <a:off x="370683" y="114302"/>
            <a:ext cx="8402700" cy="594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1800"/>
              <a:buFont typeface="Arial"/>
              <a:buNone/>
              <a:defRPr sz="1800" b="0" i="0" u="none" strike="noStrike" cap="none">
                <a:solidFill>
                  <a:schemeClr val="dk2"/>
                </a:solidFill>
                <a:latin typeface="Arial"/>
                <a:ea typeface="Arial"/>
                <a:cs typeface="Arial"/>
                <a:sym typeface="Arial"/>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
        <p:nvSpPr>
          <p:cNvPr id="335" name="Google Shape;335;p46"/>
          <p:cNvSpPr txBox="1">
            <a:spLocks noGrp="1"/>
          </p:cNvSpPr>
          <p:nvPr>
            <p:ph type="ftr" idx="11"/>
          </p:nvPr>
        </p:nvSpPr>
        <p:spPr>
          <a:xfrm>
            <a:off x="578794" y="4914902"/>
            <a:ext cx="3992100" cy="2286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336" name="Google Shape;336;p46"/>
          <p:cNvSpPr txBox="1">
            <a:spLocks noGrp="1"/>
          </p:cNvSpPr>
          <p:nvPr>
            <p:ph type="sldNum" idx="12"/>
          </p:nvPr>
        </p:nvSpPr>
        <p:spPr>
          <a:xfrm>
            <a:off x="283935" y="4914901"/>
            <a:ext cx="290100" cy="228600"/>
          </a:xfrm>
          <a:prstGeom prst="rect">
            <a:avLst/>
          </a:prstGeom>
          <a:noFill/>
          <a:ln>
            <a:noFill/>
          </a:ln>
        </p:spPr>
        <p:txBody>
          <a:bodyPr spcFirstLastPara="1" wrap="square" lIns="68575" tIns="34275" rIns="68575" bIns="34275" anchor="t" anchorCtr="0">
            <a:noAutofit/>
          </a:bodyPr>
          <a:lstStyle>
            <a:lvl1pPr marL="0" marR="0" lvl="0"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1pPr>
            <a:lvl2pPr marL="0" marR="0" lvl="1"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2pPr>
            <a:lvl3pPr marL="0" marR="0" lvl="2"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3pPr>
            <a:lvl4pPr marL="0" marR="0" lvl="3"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4pPr>
            <a:lvl5pPr marL="0" marR="0" lvl="4"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5pPr>
            <a:lvl6pPr marL="0" marR="0" lvl="5"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6pPr>
            <a:lvl7pPr marL="0" marR="0" lvl="6"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7pPr>
            <a:lvl8pPr marL="0" marR="0" lvl="7"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8pPr>
            <a:lvl9pPr marL="0" marR="0" lvl="8" indent="0" algn="l" rtl="0">
              <a:lnSpc>
                <a:spcPct val="100000"/>
              </a:lnSpc>
              <a:spcBef>
                <a:spcPts val="0"/>
              </a:spcBef>
              <a:spcAft>
                <a:spcPts val="0"/>
              </a:spcAft>
              <a:buClr>
                <a:srgbClr val="4B4B4B"/>
              </a:buClr>
              <a:buSzPts val="1100"/>
              <a:buFont typeface="Arial"/>
              <a:buNone/>
              <a:defRPr sz="1100" b="0" i="0" u="none" strike="noStrike" cap="none">
                <a:solidFill>
                  <a:srgbClr val="4B4B4B"/>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Divider 1a Ink-Saving">
  <p:cSld name="Divider 1a Ink-Saving">
    <p:bg>
      <p:bgPr>
        <a:solidFill>
          <a:schemeClr val="lt1"/>
        </a:solidFill>
        <a:effectLst/>
      </p:bgPr>
    </p:bg>
    <p:spTree>
      <p:nvGrpSpPr>
        <p:cNvPr id="1" name="Shape 337"/>
        <p:cNvGrpSpPr/>
        <p:nvPr/>
      </p:nvGrpSpPr>
      <p:grpSpPr>
        <a:xfrm>
          <a:off x="0" y="0"/>
          <a:ext cx="0" cy="0"/>
          <a:chOff x="0" y="0"/>
          <a:chExt cx="0" cy="0"/>
        </a:xfrm>
      </p:grpSpPr>
      <p:sp>
        <p:nvSpPr>
          <p:cNvPr id="338" name="Google Shape;338;p47"/>
          <p:cNvSpPr txBox="1">
            <a:spLocks noGrp="1"/>
          </p:cNvSpPr>
          <p:nvPr>
            <p:ph type="title"/>
          </p:nvPr>
        </p:nvSpPr>
        <p:spPr>
          <a:xfrm>
            <a:off x="278680" y="1371600"/>
            <a:ext cx="7722000" cy="1269300"/>
          </a:xfrm>
          <a:prstGeom prst="rect">
            <a:avLst/>
          </a:prstGeom>
          <a:noFill/>
          <a:ln>
            <a:noFill/>
          </a:ln>
        </p:spPr>
        <p:txBody>
          <a:bodyPr spcFirstLastPara="1" wrap="square" lIns="68575" tIns="68575" rIns="68575" bIns="68575" anchor="t" anchorCtr="0">
            <a:noAutofit/>
          </a:bodyPr>
          <a:lstStyle>
            <a:lvl1pPr marR="0" lvl="0" algn="l" rtl="0">
              <a:lnSpc>
                <a:spcPct val="100000"/>
              </a:lnSpc>
              <a:spcBef>
                <a:spcPts val="0"/>
              </a:spcBef>
              <a:spcAft>
                <a:spcPts val="0"/>
              </a:spcAft>
              <a:buClr>
                <a:schemeClr val="dk2"/>
              </a:buClr>
              <a:buSzPts val="2700"/>
              <a:buFont typeface="Arial"/>
              <a:buNone/>
              <a:defRPr sz="2700" b="0" i="0" u="none" strike="noStrike" cap="none">
                <a:solidFill>
                  <a:schemeClr val="dk2"/>
                </a:solidFill>
                <a:latin typeface="Proxima Nova"/>
                <a:ea typeface="Proxima Nova"/>
                <a:cs typeface="Proxima Nova"/>
                <a:sym typeface="Proxima Nova"/>
              </a:defRPr>
            </a:lvl1pPr>
            <a:lvl2pPr lvl="1" rtl="0">
              <a:spcBef>
                <a:spcPts val="0"/>
              </a:spcBef>
              <a:spcAft>
                <a:spcPts val="0"/>
              </a:spcAft>
              <a:buSzPts val="1400"/>
              <a:buFont typeface="Arial"/>
              <a:buNone/>
              <a:defRPr sz="1400"/>
            </a:lvl2pPr>
            <a:lvl3pPr lvl="2" rtl="0">
              <a:spcBef>
                <a:spcPts val="0"/>
              </a:spcBef>
              <a:spcAft>
                <a:spcPts val="0"/>
              </a:spcAft>
              <a:buSzPts val="1400"/>
              <a:buFont typeface="Arial"/>
              <a:buNone/>
              <a:defRPr sz="1400"/>
            </a:lvl3pPr>
            <a:lvl4pPr lvl="3" rtl="0">
              <a:spcBef>
                <a:spcPts val="0"/>
              </a:spcBef>
              <a:spcAft>
                <a:spcPts val="0"/>
              </a:spcAft>
              <a:buSzPts val="1400"/>
              <a:buFont typeface="Arial"/>
              <a:buNone/>
              <a:defRPr sz="1400"/>
            </a:lvl4pPr>
            <a:lvl5pPr lvl="4" rtl="0">
              <a:spcBef>
                <a:spcPts val="0"/>
              </a:spcBef>
              <a:spcAft>
                <a:spcPts val="0"/>
              </a:spcAft>
              <a:buSzPts val="1400"/>
              <a:buFont typeface="Arial"/>
              <a:buNone/>
              <a:defRPr sz="1400"/>
            </a:lvl5pPr>
            <a:lvl6pPr lvl="5" rtl="0">
              <a:spcBef>
                <a:spcPts val="0"/>
              </a:spcBef>
              <a:spcAft>
                <a:spcPts val="0"/>
              </a:spcAft>
              <a:buSzPts val="1400"/>
              <a:buFont typeface="Arial"/>
              <a:buNone/>
              <a:defRPr sz="1400"/>
            </a:lvl6pPr>
            <a:lvl7pPr lvl="6" rtl="0">
              <a:spcBef>
                <a:spcPts val="0"/>
              </a:spcBef>
              <a:spcAft>
                <a:spcPts val="0"/>
              </a:spcAft>
              <a:buSzPts val="1400"/>
              <a:buFont typeface="Arial"/>
              <a:buNone/>
              <a:defRPr sz="1400"/>
            </a:lvl7pPr>
            <a:lvl8pPr lvl="7" rtl="0">
              <a:spcBef>
                <a:spcPts val="0"/>
              </a:spcBef>
              <a:spcAft>
                <a:spcPts val="0"/>
              </a:spcAft>
              <a:buSzPts val="1400"/>
              <a:buFont typeface="Arial"/>
              <a:buNone/>
              <a:defRPr sz="1400"/>
            </a:lvl8pPr>
            <a:lvl9pPr lvl="8" rtl="0">
              <a:spcBef>
                <a:spcPts val="0"/>
              </a:spcBef>
              <a:spcAft>
                <a:spcPts val="0"/>
              </a:spcAft>
              <a:buSzPts val="1400"/>
              <a:buFont typeface="Arial"/>
              <a:buNone/>
              <a:defRPr sz="1400"/>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with Logo">
  <p:cSld name="D - Basic">
    <p:bg>
      <p:bgPr>
        <a:solidFill>
          <a:schemeClr val="lt1"/>
        </a:solidFill>
        <a:effectLst/>
      </p:bgPr>
    </p:bg>
    <p:spTree>
      <p:nvGrpSpPr>
        <p:cNvPr id="1" name="Shape 342"/>
        <p:cNvGrpSpPr/>
        <p:nvPr/>
      </p:nvGrpSpPr>
      <p:grpSpPr>
        <a:xfrm>
          <a:off x="0" y="0"/>
          <a:ext cx="0" cy="0"/>
          <a:chOff x="0" y="0"/>
          <a:chExt cx="0" cy="0"/>
        </a:xfrm>
      </p:grpSpPr>
      <p:sp>
        <p:nvSpPr>
          <p:cNvPr id="343" name="Google Shape;343;p49"/>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4" name="Google Shape;344;p49"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
        <p:nvSpPr>
          <p:cNvPr id="345" name="Google Shape;345;p49"/>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C - Basic - Title Only 1">
  <p:cSld name="D - Basic_1">
    <p:bg>
      <p:bgPr>
        <a:solidFill>
          <a:schemeClr val="lt1"/>
        </a:solidFill>
        <a:effectLst/>
      </p:bgPr>
    </p:bg>
    <p:spTree>
      <p:nvGrpSpPr>
        <p:cNvPr id="1" name="Shape 346"/>
        <p:cNvGrpSpPr/>
        <p:nvPr/>
      </p:nvGrpSpPr>
      <p:grpSpPr>
        <a:xfrm>
          <a:off x="0" y="0"/>
          <a:ext cx="0" cy="0"/>
          <a:chOff x="0" y="0"/>
          <a:chExt cx="0" cy="0"/>
        </a:xfrm>
      </p:grpSpPr>
      <p:sp>
        <p:nvSpPr>
          <p:cNvPr id="347" name="Google Shape;347;p50"/>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48" name="Google Shape;348;p50"/>
          <p:cNvPicPr preferRelativeResize="0"/>
          <p:nvPr/>
        </p:nvPicPr>
        <p:blipFill rotWithShape="1">
          <a:blip r:embed="rId2">
            <a:alphaModFix amt="35000"/>
          </a:blip>
          <a:srcRect r="6244"/>
          <a:stretch/>
        </p:blipFill>
        <p:spPr>
          <a:xfrm>
            <a:off x="0" y="0"/>
            <a:ext cx="9155100" cy="5206199"/>
          </a:xfrm>
          <a:prstGeom prst="rect">
            <a:avLst/>
          </a:prstGeom>
          <a:noFill/>
          <a:ln>
            <a:noFill/>
          </a:ln>
        </p:spPr>
      </p:pic>
      <p:sp>
        <p:nvSpPr>
          <p:cNvPr id="349" name="Google Shape;349;p50"/>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50" name="Google Shape;350;p50" descr="pasted-image.pdf"/>
          <p:cNvPicPr preferRelativeResize="0"/>
          <p:nvPr/>
        </p:nvPicPr>
        <p:blipFill rotWithShape="1">
          <a:blip r:embed="rId3">
            <a:alphaModFix/>
          </a:blip>
          <a:srcRect/>
          <a:stretch/>
        </p:blipFill>
        <p:spPr>
          <a:xfrm>
            <a:off x="518325" y="441225"/>
            <a:ext cx="735159" cy="515316"/>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White Trail Lines with Logo">
  <p:cSld name="D - Basic_1_3">
    <p:bg>
      <p:bgPr>
        <a:solidFill>
          <a:schemeClr val="lt1"/>
        </a:solidFill>
        <a:effectLst/>
      </p:bgPr>
    </p:bg>
    <p:spTree>
      <p:nvGrpSpPr>
        <p:cNvPr id="1" name="Shape 351"/>
        <p:cNvGrpSpPr/>
        <p:nvPr/>
      </p:nvGrpSpPr>
      <p:grpSpPr>
        <a:xfrm>
          <a:off x="0" y="0"/>
          <a:ext cx="0" cy="0"/>
          <a:chOff x="0" y="0"/>
          <a:chExt cx="0" cy="0"/>
        </a:xfrm>
      </p:grpSpPr>
      <p:sp>
        <p:nvSpPr>
          <p:cNvPr id="352" name="Google Shape;352;p51"/>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3" name="Google Shape;353;p51"/>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354" name="Google Shape;354;p51"/>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55" name="Google Shape;355;p51"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 - Medium Forest - Mountain Right">
  <p:cSld name="I - Medium Forest - Mountain Right">
    <p:spTree>
      <p:nvGrpSpPr>
        <p:cNvPr id="1" name="Shape 34"/>
        <p:cNvGrpSpPr/>
        <p:nvPr/>
      </p:nvGrpSpPr>
      <p:grpSpPr>
        <a:xfrm>
          <a:off x="0" y="0"/>
          <a:ext cx="0" cy="0"/>
          <a:chOff x="0" y="0"/>
          <a:chExt cx="0" cy="0"/>
        </a:xfrm>
      </p:grpSpPr>
      <p:pic>
        <p:nvPicPr>
          <p:cNvPr id="35" name="Google Shape;35;p6"/>
          <p:cNvPicPr preferRelativeResize="0"/>
          <p:nvPr/>
        </p:nvPicPr>
        <p:blipFill rotWithShape="1">
          <a:blip r:embed="rId2">
            <a:alphaModFix/>
          </a:blip>
          <a:srcRect/>
          <a:stretch/>
        </p:blipFill>
        <p:spPr>
          <a:xfrm>
            <a:off x="-5589" y="11681"/>
            <a:ext cx="9158981" cy="5143500"/>
          </a:xfrm>
          <a:prstGeom prst="rect">
            <a:avLst/>
          </a:prstGeom>
          <a:noFill/>
          <a:ln>
            <a:noFill/>
          </a:ln>
        </p:spPr>
      </p:pic>
      <p:sp>
        <p:nvSpPr>
          <p:cNvPr id="36" name="Google Shape;36;p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37" name="Google Shape;37;p6"/>
          <p:cNvSpPr txBox="1">
            <a:spLocks noGrp="1"/>
          </p:cNvSpPr>
          <p:nvPr>
            <p:ph type="body" idx="1"/>
          </p:nvPr>
        </p:nvSpPr>
        <p:spPr>
          <a:xfrm>
            <a:off x="381119" y="1212218"/>
            <a:ext cx="7938600" cy="23649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38" name="Google Shape;38;p6"/>
          <p:cNvSpPr txBox="1">
            <a:spLocks noGrp="1"/>
          </p:cNvSpPr>
          <p:nvPr>
            <p:ph type="body" idx="2"/>
          </p:nvPr>
        </p:nvSpPr>
        <p:spPr>
          <a:xfrm>
            <a:off x="377131" y="726108"/>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pic>
        <p:nvPicPr>
          <p:cNvPr id="39" name="Google Shape;39;p6"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White Trail Lines ">
  <p:cSld name="D - Basic_1_3_1">
    <p:bg>
      <p:bgPr>
        <a:solidFill>
          <a:schemeClr val="lt1"/>
        </a:solidFill>
        <a:effectLst/>
      </p:bgPr>
    </p:bg>
    <p:spTree>
      <p:nvGrpSpPr>
        <p:cNvPr id="1" name="Shape 356"/>
        <p:cNvGrpSpPr/>
        <p:nvPr/>
      </p:nvGrpSpPr>
      <p:grpSpPr>
        <a:xfrm>
          <a:off x="0" y="0"/>
          <a:ext cx="0" cy="0"/>
          <a:chOff x="0" y="0"/>
          <a:chExt cx="0" cy="0"/>
        </a:xfrm>
      </p:grpSpPr>
      <p:sp>
        <p:nvSpPr>
          <p:cNvPr id="357" name="Google Shape;357;p52"/>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58" name="Google Shape;358;p52"/>
          <p:cNvPicPr preferRelativeResize="0"/>
          <p:nvPr/>
        </p:nvPicPr>
        <p:blipFill rotWithShape="1">
          <a:blip r:embed="rId2">
            <a:alphaModFix amt="35000"/>
          </a:blip>
          <a:srcRect r="5213"/>
          <a:stretch/>
        </p:blipFill>
        <p:spPr>
          <a:xfrm>
            <a:off x="0" y="0"/>
            <a:ext cx="9255468" cy="5206199"/>
          </a:xfrm>
          <a:prstGeom prst="rect">
            <a:avLst/>
          </a:prstGeom>
          <a:noFill/>
          <a:ln>
            <a:noFill/>
          </a:ln>
        </p:spPr>
      </p:pic>
      <p:sp>
        <p:nvSpPr>
          <p:cNvPr id="359" name="Google Shape;359;p52"/>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360" name="Google Shape;360;p52"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p:cSld name="D - Basic_1_2">
    <p:bg>
      <p:bgPr>
        <a:solidFill>
          <a:schemeClr val="lt1"/>
        </a:solidFill>
        <a:effectLst/>
      </p:bgPr>
    </p:bg>
    <p:spTree>
      <p:nvGrpSpPr>
        <p:cNvPr id="1" name="Shape 361"/>
        <p:cNvGrpSpPr/>
        <p:nvPr/>
      </p:nvGrpSpPr>
      <p:grpSpPr>
        <a:xfrm>
          <a:off x="0" y="0"/>
          <a:ext cx="0" cy="0"/>
          <a:chOff x="0" y="0"/>
          <a:chExt cx="0" cy="0"/>
        </a:xfrm>
      </p:grpSpPr>
      <p:sp>
        <p:nvSpPr>
          <p:cNvPr id="362" name="Google Shape;362;p53"/>
          <p:cNvSpPr/>
          <p:nvPr/>
        </p:nvSpPr>
        <p:spPr>
          <a:xfrm>
            <a:off x="0" y="-11125"/>
            <a:ext cx="9155100" cy="52062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53"/>
          <p:cNvSpPr txBox="1"/>
          <p:nvPr/>
        </p:nvSpPr>
        <p:spPr>
          <a:xfrm>
            <a:off x="457069"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364"/>
        <p:cNvGrpSpPr/>
        <p:nvPr/>
      </p:nvGrpSpPr>
      <p:grpSpPr>
        <a:xfrm>
          <a:off x="0" y="0"/>
          <a:ext cx="0" cy="0"/>
          <a:chOff x="0" y="0"/>
          <a:chExt cx="0" cy="0"/>
        </a:xfrm>
      </p:grpSpPr>
      <p:pic>
        <p:nvPicPr>
          <p:cNvPr id="365" name="Google Shape;365;p54"/>
          <p:cNvPicPr preferRelativeResize="0"/>
          <p:nvPr/>
        </p:nvPicPr>
        <p:blipFill rotWithShape="1">
          <a:blip r:embed="rId2">
            <a:alphaModFix/>
          </a:blip>
          <a:srcRect/>
          <a:stretch/>
        </p:blipFill>
        <p:spPr>
          <a:xfrm>
            <a:off x="0" y="7663"/>
            <a:ext cx="9141622" cy="5142162"/>
          </a:xfrm>
          <a:prstGeom prst="rect">
            <a:avLst/>
          </a:prstGeom>
          <a:noFill/>
          <a:ln>
            <a:noFill/>
          </a:ln>
        </p:spPr>
      </p:pic>
      <p:pic>
        <p:nvPicPr>
          <p:cNvPr id="366" name="Google Shape;366;p54"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367"/>
        <p:cNvGrpSpPr/>
        <p:nvPr/>
      </p:nvGrpSpPr>
      <p:grpSpPr>
        <a:xfrm>
          <a:off x="0" y="0"/>
          <a:ext cx="0" cy="0"/>
          <a:chOff x="0" y="0"/>
          <a:chExt cx="0" cy="0"/>
        </a:xfrm>
      </p:grpSpPr>
      <p:pic>
        <p:nvPicPr>
          <p:cNvPr id="368" name="Google Shape;368;p55"/>
          <p:cNvPicPr preferRelativeResize="0"/>
          <p:nvPr/>
        </p:nvPicPr>
        <p:blipFill rotWithShape="1">
          <a:blip r:embed="rId2">
            <a:alphaModFix/>
          </a:blip>
          <a:srcRect/>
          <a:stretch/>
        </p:blipFill>
        <p:spPr>
          <a:xfrm>
            <a:off x="0" y="1368"/>
            <a:ext cx="9139235" cy="5140819"/>
          </a:xfrm>
          <a:prstGeom prst="rect">
            <a:avLst/>
          </a:prstGeom>
          <a:noFill/>
          <a:ln>
            <a:noFill/>
          </a:ln>
        </p:spPr>
      </p:pic>
      <p:pic>
        <p:nvPicPr>
          <p:cNvPr id="369" name="Google Shape;369;p55"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370"/>
        <p:cNvGrpSpPr/>
        <p:nvPr/>
      </p:nvGrpSpPr>
      <p:grpSpPr>
        <a:xfrm>
          <a:off x="0" y="0"/>
          <a:ext cx="0" cy="0"/>
          <a:chOff x="0" y="0"/>
          <a:chExt cx="0" cy="0"/>
        </a:xfrm>
      </p:grpSpPr>
      <p:pic>
        <p:nvPicPr>
          <p:cNvPr id="371" name="Google Shape;371;p56"/>
          <p:cNvPicPr preferRelativeResize="0"/>
          <p:nvPr/>
        </p:nvPicPr>
        <p:blipFill rotWithShape="1">
          <a:blip r:embed="rId2">
            <a:alphaModFix/>
          </a:blip>
          <a:srcRect/>
          <a:stretch/>
        </p:blipFill>
        <p:spPr>
          <a:xfrm>
            <a:off x="0" y="7663"/>
            <a:ext cx="9141622" cy="5142162"/>
          </a:xfrm>
          <a:prstGeom prst="rect">
            <a:avLst/>
          </a:prstGeom>
          <a:noFill/>
          <a:ln>
            <a:noFill/>
          </a:ln>
        </p:spPr>
      </p:pic>
      <p:pic>
        <p:nvPicPr>
          <p:cNvPr id="372" name="Google Shape;372;p56"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373"/>
        <p:cNvGrpSpPr/>
        <p:nvPr/>
      </p:nvGrpSpPr>
      <p:grpSpPr>
        <a:xfrm>
          <a:off x="0" y="0"/>
          <a:ext cx="0" cy="0"/>
          <a:chOff x="0" y="0"/>
          <a:chExt cx="0" cy="0"/>
        </a:xfrm>
      </p:grpSpPr>
      <p:pic>
        <p:nvPicPr>
          <p:cNvPr id="374" name="Google Shape;374;p57"/>
          <p:cNvPicPr preferRelativeResize="0"/>
          <p:nvPr/>
        </p:nvPicPr>
        <p:blipFill rotWithShape="1">
          <a:blip r:embed="rId2">
            <a:alphaModFix/>
          </a:blip>
          <a:srcRect/>
          <a:stretch/>
        </p:blipFill>
        <p:spPr>
          <a:xfrm>
            <a:off x="0" y="670"/>
            <a:ext cx="9139235" cy="5140819"/>
          </a:xfrm>
          <a:prstGeom prst="rect">
            <a:avLst/>
          </a:prstGeom>
          <a:noFill/>
          <a:ln>
            <a:noFill/>
          </a:ln>
        </p:spPr>
      </p:pic>
      <p:pic>
        <p:nvPicPr>
          <p:cNvPr id="375" name="Google Shape;375;p57"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376"/>
        <p:cNvGrpSpPr/>
        <p:nvPr/>
      </p:nvGrpSpPr>
      <p:grpSpPr>
        <a:xfrm>
          <a:off x="0" y="0"/>
          <a:ext cx="0" cy="0"/>
          <a:chOff x="0" y="0"/>
          <a:chExt cx="0" cy="0"/>
        </a:xfrm>
      </p:grpSpPr>
      <p:pic>
        <p:nvPicPr>
          <p:cNvPr id="377" name="Google Shape;377;p58"/>
          <p:cNvPicPr preferRelativeResize="0"/>
          <p:nvPr/>
        </p:nvPicPr>
        <p:blipFill rotWithShape="1">
          <a:blip r:embed="rId2">
            <a:alphaModFix/>
          </a:blip>
          <a:srcRect/>
          <a:stretch/>
        </p:blipFill>
        <p:spPr>
          <a:xfrm>
            <a:off x="-1191" y="7663"/>
            <a:ext cx="9141619" cy="5142161"/>
          </a:xfrm>
          <a:prstGeom prst="rect">
            <a:avLst/>
          </a:prstGeom>
          <a:noFill/>
          <a:ln>
            <a:noFill/>
          </a:ln>
        </p:spPr>
      </p:pic>
      <p:pic>
        <p:nvPicPr>
          <p:cNvPr id="378" name="Google Shape;378;p58"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379"/>
        <p:cNvGrpSpPr/>
        <p:nvPr/>
      </p:nvGrpSpPr>
      <p:grpSpPr>
        <a:xfrm>
          <a:off x="0" y="0"/>
          <a:ext cx="0" cy="0"/>
          <a:chOff x="0" y="0"/>
          <a:chExt cx="0" cy="0"/>
        </a:xfrm>
      </p:grpSpPr>
      <p:pic>
        <p:nvPicPr>
          <p:cNvPr id="380" name="Google Shape;380;p59"/>
          <p:cNvPicPr preferRelativeResize="0"/>
          <p:nvPr/>
        </p:nvPicPr>
        <p:blipFill rotWithShape="1">
          <a:blip r:embed="rId2">
            <a:alphaModFix/>
          </a:blip>
          <a:srcRect/>
          <a:stretch/>
        </p:blipFill>
        <p:spPr>
          <a:xfrm flipH="1">
            <a:off x="4760" y="0"/>
            <a:ext cx="9141622" cy="5142162"/>
          </a:xfrm>
          <a:prstGeom prst="rect">
            <a:avLst/>
          </a:prstGeom>
          <a:noFill/>
          <a:ln>
            <a:noFill/>
          </a:ln>
        </p:spPr>
      </p:pic>
      <p:pic>
        <p:nvPicPr>
          <p:cNvPr id="381" name="Google Shape;381;p59"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382"/>
        <p:cNvGrpSpPr/>
        <p:nvPr/>
      </p:nvGrpSpPr>
      <p:grpSpPr>
        <a:xfrm>
          <a:off x="0" y="0"/>
          <a:ext cx="0" cy="0"/>
          <a:chOff x="0" y="0"/>
          <a:chExt cx="0" cy="0"/>
        </a:xfrm>
      </p:grpSpPr>
      <p:pic>
        <p:nvPicPr>
          <p:cNvPr id="383" name="Google Shape;383;p60"/>
          <p:cNvPicPr preferRelativeResize="0"/>
          <p:nvPr/>
        </p:nvPicPr>
        <p:blipFill rotWithShape="1">
          <a:blip r:embed="rId2">
            <a:alphaModFix/>
          </a:blip>
          <a:srcRect/>
          <a:stretch/>
        </p:blipFill>
        <p:spPr>
          <a:xfrm>
            <a:off x="-1191" y="7663"/>
            <a:ext cx="9141619" cy="5142161"/>
          </a:xfrm>
          <a:prstGeom prst="rect">
            <a:avLst/>
          </a:prstGeom>
          <a:noFill/>
          <a:ln>
            <a:noFill/>
          </a:ln>
        </p:spPr>
      </p:pic>
      <p:pic>
        <p:nvPicPr>
          <p:cNvPr id="384" name="Google Shape;384;p60"/>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385" name="Google Shape;385;p60"/>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386" name="Google Shape;386;p60"/>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387" name="Google Shape;387;p60"/>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pic>
        <p:nvPicPr>
          <p:cNvPr id="388" name="Google Shape;388;p60" descr="pasted-image.pdf"/>
          <p:cNvPicPr preferRelativeResize="0"/>
          <p:nvPr/>
        </p:nvPicPr>
        <p:blipFill rotWithShape="1">
          <a:blip r:embed="rId5">
            <a:alphaModFix/>
          </a:blip>
          <a:srcRect/>
          <a:stretch/>
        </p:blipFill>
        <p:spPr>
          <a:xfrm>
            <a:off x="8275084" y="424094"/>
            <a:ext cx="475724" cy="333467"/>
          </a:xfrm>
          <a:prstGeom prst="rect">
            <a:avLst/>
          </a:prstGeom>
          <a:noFill/>
          <a:ln>
            <a:noFill/>
          </a:ln>
        </p:spPr>
      </p:pic>
      <p:sp>
        <p:nvSpPr>
          <p:cNvPr id="389" name="Google Shape;389;p60"/>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390"/>
        <p:cNvGrpSpPr/>
        <p:nvPr/>
      </p:nvGrpSpPr>
      <p:grpSpPr>
        <a:xfrm>
          <a:off x="0" y="0"/>
          <a:ext cx="0" cy="0"/>
          <a:chOff x="0" y="0"/>
          <a:chExt cx="0" cy="0"/>
        </a:xfrm>
      </p:grpSpPr>
      <p:pic>
        <p:nvPicPr>
          <p:cNvPr id="391" name="Google Shape;391;p61"/>
          <p:cNvPicPr preferRelativeResize="0"/>
          <p:nvPr/>
        </p:nvPicPr>
        <p:blipFill rotWithShape="1">
          <a:blip r:embed="rId2">
            <a:alphaModFix/>
          </a:blip>
          <a:srcRect/>
          <a:stretch/>
        </p:blipFill>
        <p:spPr>
          <a:xfrm>
            <a:off x="3" y="12582"/>
            <a:ext cx="9139228" cy="5140819"/>
          </a:xfrm>
          <a:prstGeom prst="rect">
            <a:avLst/>
          </a:prstGeom>
          <a:solidFill>
            <a:srgbClr val="032E61"/>
          </a:solidFill>
          <a:ln>
            <a:noFill/>
          </a:ln>
          <a:effectLst>
            <a:outerShdw blurRad="50800" dist="12700" dir="16200000" rotWithShape="0">
              <a:srgbClr val="000000">
                <a:alpha val="28630"/>
              </a:srgbClr>
            </a:outerShdw>
          </a:effectLst>
        </p:spPr>
      </p:pic>
      <p:pic>
        <p:nvPicPr>
          <p:cNvPr id="392" name="Google Shape;392;p61"/>
          <p:cNvPicPr preferRelativeResize="0"/>
          <p:nvPr/>
        </p:nvPicPr>
        <p:blipFill rotWithShape="1">
          <a:blip r:embed="rId3">
            <a:alphaModFix/>
          </a:blip>
          <a:srcRect/>
          <a:stretch/>
        </p:blipFill>
        <p:spPr>
          <a:xfrm rot="119999" flipH="1">
            <a:off x="160324" y="3171898"/>
            <a:ext cx="1166610" cy="1498772"/>
          </a:xfrm>
          <a:prstGeom prst="rect">
            <a:avLst/>
          </a:prstGeom>
          <a:noFill/>
          <a:ln>
            <a:noFill/>
          </a:ln>
        </p:spPr>
      </p:pic>
      <p:pic>
        <p:nvPicPr>
          <p:cNvPr id="393" name="Google Shape;393;p61"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Q - Quote or Big Idea">
  <p:cSld name="Q - Quote or Big Idea">
    <p:bg>
      <p:bgPr>
        <a:gradFill>
          <a:gsLst>
            <a:gs pos="0">
              <a:srgbClr val="309FFF"/>
            </a:gs>
            <a:gs pos="69000">
              <a:srgbClr val="4CC0D9"/>
            </a:gs>
            <a:gs pos="100000">
              <a:srgbClr val="68E2B3"/>
            </a:gs>
          </a:gsLst>
          <a:lin ang="5400012" scaled="0"/>
        </a:gradFill>
        <a:effectLst/>
      </p:bgPr>
    </p:bg>
    <p:spTree>
      <p:nvGrpSpPr>
        <p:cNvPr id="1" name="Shape 40"/>
        <p:cNvGrpSpPr/>
        <p:nvPr/>
      </p:nvGrpSpPr>
      <p:grpSpPr>
        <a:xfrm>
          <a:off x="0" y="0"/>
          <a:ext cx="0" cy="0"/>
          <a:chOff x="0" y="0"/>
          <a:chExt cx="0" cy="0"/>
        </a:xfrm>
      </p:grpSpPr>
      <p:pic>
        <p:nvPicPr>
          <p:cNvPr id="41" name="Google Shape;41;p7"/>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42" name="Google Shape;42;p7"/>
          <p:cNvSpPr txBox="1">
            <a:spLocks noGrp="1"/>
          </p:cNvSpPr>
          <p:nvPr>
            <p:ph type="ctrTitle"/>
          </p:nvPr>
        </p:nvSpPr>
        <p:spPr>
          <a:xfrm>
            <a:off x="2063280" y="988574"/>
            <a:ext cx="5681700" cy="8367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7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3" name="Google Shape;43;p7"/>
          <p:cNvSpPr txBox="1">
            <a:spLocks noGrp="1"/>
          </p:cNvSpPr>
          <p:nvPr>
            <p:ph type="body" idx="1"/>
          </p:nvPr>
        </p:nvSpPr>
        <p:spPr>
          <a:xfrm>
            <a:off x="2078628" y="1696951"/>
            <a:ext cx="5681700" cy="6954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44" name="Google Shape;44;p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394"/>
        <p:cNvGrpSpPr/>
        <p:nvPr/>
      </p:nvGrpSpPr>
      <p:grpSpPr>
        <a:xfrm>
          <a:off x="0" y="0"/>
          <a:ext cx="0" cy="0"/>
          <a:chOff x="0" y="0"/>
          <a:chExt cx="0" cy="0"/>
        </a:xfrm>
      </p:grpSpPr>
      <p:pic>
        <p:nvPicPr>
          <p:cNvPr id="395" name="Google Shape;395;p62"/>
          <p:cNvPicPr preferRelativeResize="0"/>
          <p:nvPr/>
        </p:nvPicPr>
        <p:blipFill rotWithShape="1">
          <a:blip r:embed="rId2">
            <a:alphaModFix/>
          </a:blip>
          <a:srcRect/>
          <a:stretch/>
        </p:blipFill>
        <p:spPr>
          <a:xfrm>
            <a:off x="0" y="1340"/>
            <a:ext cx="9139235" cy="5140819"/>
          </a:xfrm>
          <a:prstGeom prst="rect">
            <a:avLst/>
          </a:prstGeom>
          <a:noFill/>
          <a:ln>
            <a:noFill/>
          </a:ln>
        </p:spPr>
      </p:pic>
      <p:pic>
        <p:nvPicPr>
          <p:cNvPr id="396" name="Google Shape;396;p62"/>
          <p:cNvPicPr preferRelativeResize="0"/>
          <p:nvPr/>
        </p:nvPicPr>
        <p:blipFill rotWithShape="1">
          <a:blip r:embed="rId3">
            <a:alphaModFix/>
          </a:blip>
          <a:srcRect l="27792"/>
          <a:stretch/>
        </p:blipFill>
        <p:spPr>
          <a:xfrm>
            <a:off x="2541528" y="1350"/>
            <a:ext cx="6602470" cy="5142150"/>
          </a:xfrm>
          <a:prstGeom prst="rect">
            <a:avLst/>
          </a:prstGeom>
          <a:noFill/>
          <a:ln>
            <a:noFill/>
          </a:ln>
        </p:spPr>
      </p:pic>
      <p:pic>
        <p:nvPicPr>
          <p:cNvPr id="397" name="Google Shape;397;p62"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398"/>
        <p:cNvGrpSpPr/>
        <p:nvPr/>
      </p:nvGrpSpPr>
      <p:grpSpPr>
        <a:xfrm>
          <a:off x="0" y="0"/>
          <a:ext cx="0" cy="0"/>
          <a:chOff x="0" y="0"/>
          <a:chExt cx="0" cy="0"/>
        </a:xfrm>
      </p:grpSpPr>
      <p:pic>
        <p:nvPicPr>
          <p:cNvPr id="399" name="Google Shape;399;p63"/>
          <p:cNvPicPr preferRelativeResize="0"/>
          <p:nvPr/>
        </p:nvPicPr>
        <p:blipFill rotWithShape="1">
          <a:blip r:embed="rId2">
            <a:alphaModFix/>
          </a:blip>
          <a:srcRect/>
          <a:stretch/>
        </p:blipFill>
        <p:spPr>
          <a:xfrm>
            <a:off x="0" y="670"/>
            <a:ext cx="9139235" cy="5140819"/>
          </a:xfrm>
          <a:prstGeom prst="rect">
            <a:avLst/>
          </a:prstGeom>
          <a:noFill/>
          <a:ln>
            <a:noFill/>
          </a:ln>
        </p:spPr>
      </p:pic>
      <p:pic>
        <p:nvPicPr>
          <p:cNvPr id="400" name="Google Shape;400;p63"/>
          <p:cNvPicPr preferRelativeResize="0"/>
          <p:nvPr/>
        </p:nvPicPr>
        <p:blipFill rotWithShape="1">
          <a:blip r:embed="rId3">
            <a:alphaModFix/>
          </a:blip>
          <a:srcRect/>
          <a:stretch/>
        </p:blipFill>
        <p:spPr>
          <a:xfrm flipH="1">
            <a:off x="584721" y="3957789"/>
            <a:ext cx="2217875" cy="1201349"/>
          </a:xfrm>
          <a:prstGeom prst="rect">
            <a:avLst/>
          </a:prstGeom>
          <a:noFill/>
          <a:ln>
            <a:noFill/>
          </a:ln>
        </p:spPr>
      </p:pic>
      <p:pic>
        <p:nvPicPr>
          <p:cNvPr id="401" name="Google Shape;401;p63" descr="pasted-image.pdf"/>
          <p:cNvPicPr preferRelativeResize="0"/>
          <p:nvPr/>
        </p:nvPicPr>
        <p:blipFill rotWithShape="1">
          <a:blip r:embed="rId4">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402"/>
        <p:cNvGrpSpPr/>
        <p:nvPr/>
      </p:nvGrpSpPr>
      <p:grpSpPr>
        <a:xfrm>
          <a:off x="0" y="0"/>
          <a:ext cx="0" cy="0"/>
          <a:chOff x="0" y="0"/>
          <a:chExt cx="0" cy="0"/>
        </a:xfrm>
      </p:grpSpPr>
      <p:pic>
        <p:nvPicPr>
          <p:cNvPr id="403" name="Google Shape;403;p64"/>
          <p:cNvPicPr preferRelativeResize="0"/>
          <p:nvPr/>
        </p:nvPicPr>
        <p:blipFill rotWithShape="1">
          <a:blip r:embed="rId2">
            <a:alphaModFix/>
          </a:blip>
          <a:srcRect/>
          <a:stretch/>
        </p:blipFill>
        <p:spPr>
          <a:xfrm>
            <a:off x="0" y="674"/>
            <a:ext cx="9139238" cy="5140822"/>
          </a:xfrm>
          <a:prstGeom prst="rect">
            <a:avLst/>
          </a:prstGeom>
          <a:noFill/>
          <a:ln>
            <a:noFill/>
          </a:ln>
        </p:spPr>
      </p:pic>
      <p:pic>
        <p:nvPicPr>
          <p:cNvPr id="404" name="Google Shape;404;p64"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M5 - Scene Right - Astro Balloon">
  <p:cSld name="D - Basic_1_1_1_1_1_1_1_1_1_1_1_1_1">
    <p:bg>
      <p:bgPr>
        <a:solidFill>
          <a:schemeClr val="lt1"/>
        </a:solidFill>
        <a:effectLst/>
      </p:bgPr>
    </p:bg>
    <p:spTree>
      <p:nvGrpSpPr>
        <p:cNvPr id="1" name="Shape 405"/>
        <p:cNvGrpSpPr/>
        <p:nvPr/>
      </p:nvGrpSpPr>
      <p:grpSpPr>
        <a:xfrm>
          <a:off x="0" y="0"/>
          <a:ext cx="0" cy="0"/>
          <a:chOff x="0" y="0"/>
          <a:chExt cx="0" cy="0"/>
        </a:xfrm>
      </p:grpSpPr>
      <p:pic>
        <p:nvPicPr>
          <p:cNvPr id="406" name="Google Shape;406;p65"/>
          <p:cNvPicPr preferRelativeResize="0"/>
          <p:nvPr/>
        </p:nvPicPr>
        <p:blipFill rotWithShape="1">
          <a:blip r:embed="rId2">
            <a:alphaModFix/>
          </a:blip>
          <a:srcRect/>
          <a:stretch/>
        </p:blipFill>
        <p:spPr>
          <a:xfrm>
            <a:off x="0" y="670"/>
            <a:ext cx="9139235" cy="514081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407"/>
        <p:cNvGrpSpPr/>
        <p:nvPr/>
      </p:nvGrpSpPr>
      <p:grpSpPr>
        <a:xfrm>
          <a:off x="0" y="0"/>
          <a:ext cx="0" cy="0"/>
          <a:chOff x="0" y="0"/>
          <a:chExt cx="0" cy="0"/>
        </a:xfrm>
      </p:grpSpPr>
      <p:pic>
        <p:nvPicPr>
          <p:cNvPr id="408" name="Google Shape;408;p66"/>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pic>
        <p:nvPicPr>
          <p:cNvPr id="409" name="Google Shape;409;p66"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N2 - Medium Plains">
  <p:cSld name="D - Basic_1_1_1_1_1_1_1_1_1_1_1_1_1_1_1">
    <p:bg>
      <p:bgPr>
        <a:solidFill>
          <a:schemeClr val="lt1"/>
        </a:solidFill>
        <a:effectLst/>
      </p:bgPr>
    </p:bg>
    <p:spTree>
      <p:nvGrpSpPr>
        <p:cNvPr id="1" name="Shape 410"/>
        <p:cNvGrpSpPr/>
        <p:nvPr/>
      </p:nvGrpSpPr>
      <p:grpSpPr>
        <a:xfrm>
          <a:off x="0" y="0"/>
          <a:ext cx="0" cy="0"/>
          <a:chOff x="0" y="0"/>
          <a:chExt cx="0" cy="0"/>
        </a:xfrm>
      </p:grpSpPr>
      <p:pic>
        <p:nvPicPr>
          <p:cNvPr id="411" name="Google Shape;411;p67"/>
          <p:cNvPicPr preferRelativeResize="0"/>
          <p:nvPr/>
        </p:nvPicPr>
        <p:blipFill rotWithShape="1">
          <a:blip r:embed="rId2">
            <a:alphaModFix amt="78000"/>
          </a:blip>
          <a:srcRect/>
          <a:stretch/>
        </p:blipFill>
        <p:spPr>
          <a:xfrm>
            <a:off x="3" y="12582"/>
            <a:ext cx="9139228" cy="5140819"/>
          </a:xfrm>
          <a:prstGeom prst="rect">
            <a:avLst/>
          </a:prstGeom>
          <a:noFill/>
          <a:ln>
            <a:noFill/>
          </a:ln>
        </p:spPr>
      </p:pic>
      <p:pic>
        <p:nvPicPr>
          <p:cNvPr id="412" name="Google Shape;412;p67"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1 - Paper Texture">
  <p:cSld name="D - Basic_1_1_1_1_1_1_1_1_1_1_1_1_1_1_1_1">
    <p:bg>
      <p:bgPr>
        <a:solidFill>
          <a:schemeClr val="lt1"/>
        </a:solidFill>
        <a:effectLst/>
      </p:bgPr>
    </p:bg>
    <p:spTree>
      <p:nvGrpSpPr>
        <p:cNvPr id="1" name="Shape 413"/>
        <p:cNvGrpSpPr/>
        <p:nvPr/>
      </p:nvGrpSpPr>
      <p:grpSpPr>
        <a:xfrm>
          <a:off x="0" y="0"/>
          <a:ext cx="0" cy="0"/>
          <a:chOff x="0" y="0"/>
          <a:chExt cx="0" cy="0"/>
        </a:xfrm>
      </p:grpSpPr>
      <p:pic>
        <p:nvPicPr>
          <p:cNvPr id="414" name="Google Shape;414;p68"/>
          <p:cNvPicPr preferRelativeResize="0"/>
          <p:nvPr/>
        </p:nvPicPr>
        <p:blipFill rotWithShape="1">
          <a:blip r:embed="rId2">
            <a:alphaModFix/>
          </a:blip>
          <a:srcRect/>
          <a:stretch/>
        </p:blipFill>
        <p:spPr>
          <a:xfrm>
            <a:off x="-1" y="670"/>
            <a:ext cx="9139238" cy="5140822"/>
          </a:xfrm>
          <a:prstGeom prst="rect">
            <a:avLst/>
          </a:prstGeom>
          <a:noFill/>
          <a:ln>
            <a:noFill/>
          </a:ln>
        </p:spPr>
      </p:pic>
      <p:pic>
        <p:nvPicPr>
          <p:cNvPr id="415" name="Google Shape;415;p68"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2 - Paper Texture - No Logo">
  <p:cSld name="D - Basic_1_1_1_1_1_1_1_1_1_1_1_1_1_1_1_1_1">
    <p:bg>
      <p:bgPr>
        <a:solidFill>
          <a:schemeClr val="lt1"/>
        </a:solidFill>
        <a:effectLst/>
      </p:bgPr>
    </p:bg>
    <p:spTree>
      <p:nvGrpSpPr>
        <p:cNvPr id="1" name="Shape 416"/>
        <p:cNvGrpSpPr/>
        <p:nvPr/>
      </p:nvGrpSpPr>
      <p:grpSpPr>
        <a:xfrm>
          <a:off x="0" y="0"/>
          <a:ext cx="0" cy="0"/>
          <a:chOff x="0" y="0"/>
          <a:chExt cx="0" cy="0"/>
        </a:xfrm>
      </p:grpSpPr>
      <p:pic>
        <p:nvPicPr>
          <p:cNvPr id="417" name="Google Shape;417;p69"/>
          <p:cNvPicPr preferRelativeResize="0"/>
          <p:nvPr/>
        </p:nvPicPr>
        <p:blipFill rotWithShape="1">
          <a:blip r:embed="rId2">
            <a:alphaModFix/>
          </a:blip>
          <a:srcRect/>
          <a:stretch/>
        </p:blipFill>
        <p:spPr>
          <a:xfrm>
            <a:off x="-1" y="670"/>
            <a:ext cx="9139238" cy="5140822"/>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O - Quote or Big Idea">
  <p:cSld name="Q - Quote or Big Idea">
    <p:bg>
      <p:bgPr>
        <a:solidFill>
          <a:schemeClr val="lt1"/>
        </a:solidFill>
        <a:effectLst/>
      </p:bgPr>
    </p:bg>
    <p:spTree>
      <p:nvGrpSpPr>
        <p:cNvPr id="1" name="Shape 418"/>
        <p:cNvGrpSpPr/>
        <p:nvPr/>
      </p:nvGrpSpPr>
      <p:grpSpPr>
        <a:xfrm>
          <a:off x="0" y="0"/>
          <a:ext cx="0" cy="0"/>
          <a:chOff x="0" y="0"/>
          <a:chExt cx="0" cy="0"/>
        </a:xfrm>
      </p:grpSpPr>
      <p:pic>
        <p:nvPicPr>
          <p:cNvPr id="419" name="Google Shape;419;p70"/>
          <p:cNvPicPr preferRelativeResize="0"/>
          <p:nvPr/>
        </p:nvPicPr>
        <p:blipFill rotWithShape="1">
          <a:blip r:embed="rId2">
            <a:alphaModFix/>
          </a:blip>
          <a:srcRect/>
          <a:stretch/>
        </p:blipFill>
        <p:spPr>
          <a:xfrm>
            <a:off x="3" y="671"/>
            <a:ext cx="9139222" cy="5140813"/>
          </a:xfrm>
          <a:prstGeom prst="rect">
            <a:avLst/>
          </a:prstGeom>
          <a:noFill/>
          <a:ln>
            <a:noFill/>
          </a:ln>
        </p:spPr>
      </p:pic>
      <p:pic>
        <p:nvPicPr>
          <p:cNvPr id="420" name="Google Shape;420;p70"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V - Thank You">
  <p:cSld name="V - Thank You">
    <p:bg>
      <p:bgPr>
        <a:solidFill>
          <a:schemeClr val="lt1"/>
        </a:solidFill>
        <a:effectLst/>
      </p:bgPr>
    </p:bg>
    <p:spTree>
      <p:nvGrpSpPr>
        <p:cNvPr id="1" name="Shape 421"/>
        <p:cNvGrpSpPr/>
        <p:nvPr/>
      </p:nvGrpSpPr>
      <p:grpSpPr>
        <a:xfrm>
          <a:off x="0" y="0"/>
          <a:ext cx="0" cy="0"/>
          <a:chOff x="0" y="0"/>
          <a:chExt cx="0" cy="0"/>
        </a:xfrm>
      </p:grpSpPr>
      <p:pic>
        <p:nvPicPr>
          <p:cNvPr id="422" name="Google Shape;422;p71"/>
          <p:cNvPicPr preferRelativeResize="0"/>
          <p:nvPr/>
        </p:nvPicPr>
        <p:blipFill rotWithShape="1">
          <a:blip r:embed="rId2">
            <a:alphaModFix/>
          </a:blip>
          <a:srcRect/>
          <a:stretch/>
        </p:blipFill>
        <p:spPr>
          <a:xfrm>
            <a:off x="-37547" y="-23569"/>
            <a:ext cx="9199730" cy="5174853"/>
          </a:xfrm>
          <a:prstGeom prst="rect">
            <a:avLst/>
          </a:prstGeom>
          <a:noFill/>
          <a:ln>
            <a:noFill/>
          </a:ln>
        </p:spPr>
      </p:pic>
      <p:pic>
        <p:nvPicPr>
          <p:cNvPr id="423" name="Google Shape;423;p71"/>
          <p:cNvPicPr preferRelativeResize="0"/>
          <p:nvPr/>
        </p:nvPicPr>
        <p:blipFill rotWithShape="1">
          <a:blip r:embed="rId3">
            <a:alphaModFix/>
          </a:blip>
          <a:srcRect/>
          <a:stretch/>
        </p:blipFill>
        <p:spPr>
          <a:xfrm>
            <a:off x="2682951" y="741218"/>
            <a:ext cx="3776131" cy="862223"/>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5 - Path - Mountain Range">
  <p:cSld name="O5 - Path - Mountain Range">
    <p:spTree>
      <p:nvGrpSpPr>
        <p:cNvPr id="1" name="Shape 45"/>
        <p:cNvGrpSpPr/>
        <p:nvPr/>
      </p:nvGrpSpPr>
      <p:grpSpPr>
        <a:xfrm>
          <a:off x="0" y="0"/>
          <a:ext cx="0" cy="0"/>
          <a:chOff x="0" y="0"/>
          <a:chExt cx="0" cy="0"/>
        </a:xfrm>
      </p:grpSpPr>
      <p:pic>
        <p:nvPicPr>
          <p:cNvPr id="46" name="Google Shape;46;p8"/>
          <p:cNvPicPr preferRelativeResize="0"/>
          <p:nvPr/>
        </p:nvPicPr>
        <p:blipFill rotWithShape="1">
          <a:blip r:embed="rId2">
            <a:alphaModFix/>
          </a:blip>
          <a:srcRect/>
          <a:stretch/>
        </p:blipFill>
        <p:spPr>
          <a:xfrm>
            <a:off x="-11553" y="6319"/>
            <a:ext cx="9158870" cy="5148787"/>
          </a:xfrm>
          <a:prstGeom prst="rect">
            <a:avLst/>
          </a:prstGeom>
          <a:noFill/>
          <a:ln>
            <a:noFill/>
          </a:ln>
        </p:spPr>
      </p:pic>
      <p:sp>
        <p:nvSpPr>
          <p:cNvPr id="47" name="Google Shape;47;p8"/>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8" name="Google Shape;48;p8"/>
          <p:cNvSpPr txBox="1">
            <a:spLocks noGrp="1"/>
          </p:cNvSpPr>
          <p:nvPr>
            <p:ph type="body" idx="1"/>
          </p:nvPr>
        </p:nvSpPr>
        <p:spPr>
          <a:xfrm>
            <a:off x="383931"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49" name="Google Shape;49;p8"/>
          <p:cNvSpPr txBox="1">
            <a:spLocks noGrp="1"/>
          </p:cNvSpPr>
          <p:nvPr>
            <p:ph type="body" idx="2"/>
          </p:nvPr>
        </p:nvSpPr>
        <p:spPr>
          <a:xfrm>
            <a:off x="377131" y="723705"/>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0" name="Google Shape;50;p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A1 - Title Slide A">
  <p:cSld name="A - Title Slide A">
    <p:bg>
      <p:bgPr>
        <a:solidFill>
          <a:schemeClr val="lt1"/>
        </a:solidFill>
        <a:effectLst/>
      </p:bgPr>
    </p:bg>
    <p:spTree>
      <p:nvGrpSpPr>
        <p:cNvPr id="1" name="Shape 424"/>
        <p:cNvGrpSpPr/>
        <p:nvPr/>
      </p:nvGrpSpPr>
      <p:grpSpPr>
        <a:xfrm>
          <a:off x="0" y="0"/>
          <a:ext cx="0" cy="0"/>
          <a:chOff x="0" y="0"/>
          <a:chExt cx="0" cy="0"/>
        </a:xfrm>
      </p:grpSpPr>
      <p:pic>
        <p:nvPicPr>
          <p:cNvPr id="425" name="Google Shape;425;p72"/>
          <p:cNvPicPr preferRelativeResize="0"/>
          <p:nvPr/>
        </p:nvPicPr>
        <p:blipFill rotWithShape="1">
          <a:blip r:embed="rId2">
            <a:alphaModFix/>
          </a:blip>
          <a:srcRect/>
          <a:stretch/>
        </p:blipFill>
        <p:spPr>
          <a:xfrm>
            <a:off x="0" y="0"/>
            <a:ext cx="9139238" cy="5140822"/>
          </a:xfrm>
          <a:prstGeom prst="rect">
            <a:avLst/>
          </a:prstGeom>
          <a:noFill/>
          <a:ln>
            <a:noFill/>
          </a:ln>
        </p:spPr>
      </p:pic>
      <p:pic>
        <p:nvPicPr>
          <p:cNvPr id="426" name="Google Shape;426;p72" descr="pasted-image.pdf"/>
          <p:cNvPicPr preferRelativeResize="0"/>
          <p:nvPr/>
        </p:nvPicPr>
        <p:blipFill rotWithShape="1">
          <a:blip r:embed="rId3">
            <a:alphaModFix/>
          </a:blip>
          <a:srcRect/>
          <a:stretch/>
        </p:blipFill>
        <p:spPr>
          <a:xfrm>
            <a:off x="375915" y="333967"/>
            <a:ext cx="786412" cy="550588"/>
          </a:xfrm>
          <a:prstGeom prst="rect">
            <a:avLst/>
          </a:prstGeom>
          <a:noFill/>
          <a:ln>
            <a:noFill/>
          </a:ln>
        </p:spPr>
      </p:pic>
      <p:grpSp>
        <p:nvGrpSpPr>
          <p:cNvPr id="427" name="Google Shape;427;p72"/>
          <p:cNvGrpSpPr/>
          <p:nvPr/>
        </p:nvGrpSpPr>
        <p:grpSpPr>
          <a:xfrm>
            <a:off x="547395" y="3801588"/>
            <a:ext cx="1629703" cy="1660293"/>
            <a:chOff x="1028459" y="5082988"/>
            <a:chExt cx="1928871" cy="1965542"/>
          </a:xfrm>
        </p:grpSpPr>
        <p:pic>
          <p:nvPicPr>
            <p:cNvPr id="428" name="Google Shape;428;p72"/>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429" name="Google Shape;429;p72"/>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430" name="Google Shape;430;p72"/>
            <p:cNvPicPr preferRelativeResize="0"/>
            <p:nvPr/>
          </p:nvPicPr>
          <p:blipFill rotWithShape="1">
            <a:blip r:embed="rId5">
              <a:alphaModFix/>
            </a:blip>
            <a:srcRect/>
            <a:stretch/>
          </p:blipFill>
          <p:spPr>
            <a:xfrm>
              <a:off x="1685783" y="5082988"/>
              <a:ext cx="919439" cy="1532392"/>
            </a:xfrm>
            <a:prstGeom prst="rect">
              <a:avLst/>
            </a:prstGeom>
            <a:noFill/>
            <a:ln>
              <a:noFill/>
            </a:ln>
          </p:spPr>
        </p:pic>
      </p:grpSp>
      <p:pic>
        <p:nvPicPr>
          <p:cNvPr id="431" name="Google Shape;431;p72"/>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432" name="Google Shape;432;p72"/>
          <p:cNvPicPr preferRelativeResize="0"/>
          <p:nvPr/>
        </p:nvPicPr>
        <p:blipFill rotWithShape="1">
          <a:blip r:embed="rId6">
            <a:alphaModFix/>
          </a:blip>
          <a:srcRect/>
          <a:stretch/>
        </p:blipFill>
        <p:spPr>
          <a:xfrm>
            <a:off x="2013075" y="4176296"/>
            <a:ext cx="512914" cy="691317"/>
          </a:xfrm>
          <a:prstGeom prst="rect">
            <a:avLst/>
          </a:prstGeom>
          <a:noFill/>
          <a:ln>
            <a:noFill/>
          </a:ln>
        </p:spPr>
      </p:pic>
      <p:pic>
        <p:nvPicPr>
          <p:cNvPr id="433" name="Google Shape;433;p72"/>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434" name="Google Shape;434;p72" descr="Cloud-the-Goat---Grazing.png"/>
          <p:cNvPicPr preferRelativeResize="0"/>
          <p:nvPr/>
        </p:nvPicPr>
        <p:blipFill rotWithShape="1">
          <a:blip r:embed="rId7">
            <a:alphaModFix/>
          </a:blip>
          <a:srcRect/>
          <a:stretch/>
        </p:blipFill>
        <p:spPr>
          <a:xfrm flipH="1">
            <a:off x="369120" y="4275912"/>
            <a:ext cx="345324" cy="279050"/>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A2 - Title Slide B">
  <p:cSld name="A - Title Slide A_1">
    <p:bg>
      <p:bgPr>
        <a:solidFill>
          <a:schemeClr val="lt1"/>
        </a:solidFill>
        <a:effectLst/>
      </p:bgPr>
    </p:bg>
    <p:spTree>
      <p:nvGrpSpPr>
        <p:cNvPr id="1" name="Shape 435"/>
        <p:cNvGrpSpPr/>
        <p:nvPr/>
      </p:nvGrpSpPr>
      <p:grpSpPr>
        <a:xfrm>
          <a:off x="0" y="0"/>
          <a:ext cx="0" cy="0"/>
          <a:chOff x="0" y="0"/>
          <a:chExt cx="0" cy="0"/>
        </a:xfrm>
      </p:grpSpPr>
      <p:pic>
        <p:nvPicPr>
          <p:cNvPr id="436" name="Google Shape;436;p73"/>
          <p:cNvPicPr preferRelativeResize="0"/>
          <p:nvPr/>
        </p:nvPicPr>
        <p:blipFill rotWithShape="1">
          <a:blip r:embed="rId2">
            <a:alphaModFix/>
          </a:blip>
          <a:srcRect/>
          <a:stretch/>
        </p:blipFill>
        <p:spPr>
          <a:xfrm>
            <a:off x="0" y="670"/>
            <a:ext cx="9139236" cy="5140820"/>
          </a:xfrm>
          <a:prstGeom prst="rect">
            <a:avLst/>
          </a:prstGeom>
          <a:noFill/>
          <a:ln>
            <a:noFill/>
          </a:ln>
        </p:spPr>
      </p:pic>
      <p:pic>
        <p:nvPicPr>
          <p:cNvPr id="437" name="Google Shape;437;p73" descr="pasted-image.pdf"/>
          <p:cNvPicPr preferRelativeResize="0"/>
          <p:nvPr/>
        </p:nvPicPr>
        <p:blipFill rotWithShape="1">
          <a:blip r:embed="rId3">
            <a:alphaModFix/>
          </a:blip>
          <a:srcRect/>
          <a:stretch/>
        </p:blipFill>
        <p:spPr>
          <a:xfrm>
            <a:off x="375915" y="333967"/>
            <a:ext cx="786412" cy="550588"/>
          </a:xfrm>
          <a:prstGeom prst="rect">
            <a:avLst/>
          </a:prstGeom>
          <a:noFill/>
          <a:ln>
            <a:noFill/>
          </a:ln>
        </p:spPr>
      </p:pic>
      <p:pic>
        <p:nvPicPr>
          <p:cNvPr id="438" name="Google Shape;438;p73"/>
          <p:cNvPicPr preferRelativeResize="0"/>
          <p:nvPr/>
        </p:nvPicPr>
        <p:blipFill rotWithShape="1">
          <a:blip r:embed="rId4">
            <a:alphaModFix amt="54000"/>
          </a:blip>
          <a:srcRect/>
          <a:stretch/>
        </p:blipFill>
        <p:spPr>
          <a:xfrm>
            <a:off x="1717958" y="4627152"/>
            <a:ext cx="1126680" cy="366382"/>
          </a:xfrm>
          <a:prstGeom prst="rect">
            <a:avLst/>
          </a:prstGeom>
          <a:noFill/>
          <a:ln>
            <a:noFill/>
          </a:ln>
        </p:spPr>
      </p:pic>
      <p:pic>
        <p:nvPicPr>
          <p:cNvPr id="439" name="Google Shape;439;p73"/>
          <p:cNvPicPr preferRelativeResize="0"/>
          <p:nvPr/>
        </p:nvPicPr>
        <p:blipFill rotWithShape="1">
          <a:blip r:embed="rId4">
            <a:alphaModFix amt="22000"/>
          </a:blip>
          <a:srcRect/>
          <a:stretch/>
        </p:blipFill>
        <p:spPr>
          <a:xfrm>
            <a:off x="-90441" y="4314064"/>
            <a:ext cx="1126680" cy="366382"/>
          </a:xfrm>
          <a:prstGeom prst="rect">
            <a:avLst/>
          </a:prstGeom>
          <a:noFill/>
          <a:ln>
            <a:noFill/>
          </a:ln>
          <a:effectLst>
            <a:outerShdw blurRad="50800" dist="50800" dir="5400000" algn="ctr" rotWithShape="0">
              <a:srgbClr val="000000">
                <a:alpha val="9800"/>
              </a:srgbClr>
            </a:outerShdw>
          </a:effectLst>
        </p:spPr>
      </p:pic>
      <p:pic>
        <p:nvPicPr>
          <p:cNvPr id="440" name="Google Shape;440;p73"/>
          <p:cNvPicPr preferRelativeResize="0"/>
          <p:nvPr/>
        </p:nvPicPr>
        <p:blipFill rotWithShape="1">
          <a:blip r:embed="rId5">
            <a:alphaModFix/>
          </a:blip>
          <a:srcRect/>
          <a:stretch/>
        </p:blipFill>
        <p:spPr>
          <a:xfrm>
            <a:off x="2013075" y="4176296"/>
            <a:ext cx="512914" cy="691317"/>
          </a:xfrm>
          <a:prstGeom prst="rect">
            <a:avLst/>
          </a:prstGeom>
          <a:noFill/>
          <a:ln>
            <a:noFill/>
          </a:ln>
        </p:spPr>
      </p:pic>
      <p:pic>
        <p:nvPicPr>
          <p:cNvPr id="441" name="Google Shape;441;p73" descr="Cloud-the-Goat---Grazing.png"/>
          <p:cNvPicPr preferRelativeResize="0"/>
          <p:nvPr/>
        </p:nvPicPr>
        <p:blipFill rotWithShape="1">
          <a:blip r:embed="rId6">
            <a:alphaModFix/>
          </a:blip>
          <a:srcRect/>
          <a:stretch/>
        </p:blipFill>
        <p:spPr>
          <a:xfrm flipH="1">
            <a:off x="369120" y="4275912"/>
            <a:ext cx="345324" cy="279050"/>
          </a:xfrm>
          <a:prstGeom prst="rect">
            <a:avLst/>
          </a:prstGeom>
          <a:noFill/>
          <a:ln>
            <a:noFill/>
          </a:ln>
        </p:spPr>
      </p:pic>
      <p:grpSp>
        <p:nvGrpSpPr>
          <p:cNvPr id="442" name="Google Shape;442;p73"/>
          <p:cNvGrpSpPr/>
          <p:nvPr/>
        </p:nvGrpSpPr>
        <p:grpSpPr>
          <a:xfrm>
            <a:off x="547395" y="3801588"/>
            <a:ext cx="1629703" cy="1660293"/>
            <a:chOff x="1028459" y="5082988"/>
            <a:chExt cx="1928871" cy="1965542"/>
          </a:xfrm>
        </p:grpSpPr>
        <p:pic>
          <p:nvPicPr>
            <p:cNvPr id="443" name="Google Shape;443;p73"/>
            <p:cNvPicPr preferRelativeResize="0"/>
            <p:nvPr/>
          </p:nvPicPr>
          <p:blipFill rotWithShape="1">
            <a:blip r:embed="rId4">
              <a:alphaModFix amt="54000"/>
            </a:blip>
            <a:srcRect/>
            <a:stretch/>
          </p:blipFill>
          <p:spPr>
            <a:xfrm>
              <a:off x="1028459" y="6051358"/>
              <a:ext cx="1573172" cy="997172"/>
            </a:xfrm>
            <a:prstGeom prst="rect">
              <a:avLst/>
            </a:prstGeom>
            <a:noFill/>
            <a:ln>
              <a:noFill/>
            </a:ln>
          </p:spPr>
        </p:pic>
        <p:pic>
          <p:nvPicPr>
            <p:cNvPr id="444" name="Google Shape;444;p73"/>
            <p:cNvPicPr preferRelativeResize="0"/>
            <p:nvPr/>
          </p:nvPicPr>
          <p:blipFill rotWithShape="1">
            <a:blip r:embed="rId4">
              <a:alphaModFix amt="54000"/>
            </a:blip>
            <a:srcRect/>
            <a:stretch/>
          </p:blipFill>
          <p:spPr>
            <a:xfrm>
              <a:off x="1623932" y="6354848"/>
              <a:ext cx="1333398" cy="433716"/>
            </a:xfrm>
            <a:prstGeom prst="rect">
              <a:avLst/>
            </a:prstGeom>
            <a:noFill/>
            <a:ln>
              <a:noFill/>
            </a:ln>
          </p:spPr>
        </p:pic>
        <p:pic>
          <p:nvPicPr>
            <p:cNvPr id="445" name="Google Shape;445;p73"/>
            <p:cNvPicPr preferRelativeResize="0"/>
            <p:nvPr/>
          </p:nvPicPr>
          <p:blipFill rotWithShape="1">
            <a:blip r:embed="rId7">
              <a:alphaModFix/>
            </a:blip>
            <a:srcRect/>
            <a:stretch/>
          </p:blipFill>
          <p:spPr>
            <a:xfrm>
              <a:off x="1685783" y="5082988"/>
              <a:ext cx="919439" cy="1532392"/>
            </a:xfrm>
            <a:prstGeom prst="rect">
              <a:avLst/>
            </a:prstGeom>
            <a:noFill/>
            <a:ln>
              <a:noFill/>
            </a:ln>
          </p:spPr>
        </p:pic>
      </p:gr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Blank">
  <p:cSld name="E - Basic 2 Column">
    <p:bg>
      <p:bgPr>
        <a:solidFill>
          <a:schemeClr val="lt1"/>
        </a:solidFill>
        <a:effectLst/>
      </p:bgPr>
    </p:bg>
    <p:spTree>
      <p:nvGrpSpPr>
        <p:cNvPr id="1" name="Shape 446"/>
        <p:cNvGrpSpPr/>
        <p:nvPr/>
      </p:nvGrpSpPr>
      <p:grpSpPr>
        <a:xfrm>
          <a:off x="0" y="0"/>
          <a:ext cx="0" cy="0"/>
          <a:chOff x="0" y="0"/>
          <a:chExt cx="0" cy="0"/>
        </a:xfrm>
      </p:grpSpPr>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Blank 4">
  <p:cSld name="E - Basic 2 Column_4">
    <p:bg>
      <p:bgPr>
        <a:solidFill>
          <a:schemeClr val="lt1"/>
        </a:solidFill>
        <a:effectLst/>
      </p:bgPr>
    </p:bg>
    <p:spTree>
      <p:nvGrpSpPr>
        <p:cNvPr id="1" name="Shape 447"/>
        <p:cNvGrpSpPr/>
        <p:nvPr/>
      </p:nvGrpSpPr>
      <p:grpSpPr>
        <a:xfrm>
          <a:off x="0" y="0"/>
          <a:ext cx="0" cy="0"/>
          <a:chOff x="0" y="0"/>
          <a:chExt cx="0" cy="0"/>
        </a:xfrm>
      </p:grpSpPr>
      <p:sp>
        <p:nvSpPr>
          <p:cNvPr id="448" name="Google Shape;448;p75"/>
          <p:cNvSpPr txBox="1">
            <a:spLocks noGrp="1"/>
          </p:cNvSpPr>
          <p:nvPr>
            <p:ph type="title"/>
          </p:nvPr>
        </p:nvSpPr>
        <p:spPr>
          <a:xfrm>
            <a:off x="387192" y="905925"/>
            <a:ext cx="7472700" cy="4422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2200">
                <a:latin typeface="Roboto Light"/>
                <a:ea typeface="Roboto Light"/>
                <a:cs typeface="Roboto Light"/>
                <a:sym typeface="Roboto Light"/>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a:p>
        </p:txBody>
      </p:sp>
      <p:sp>
        <p:nvSpPr>
          <p:cNvPr id="449" name="Google Shape;449;p75"/>
          <p:cNvSpPr txBox="1">
            <a:spLocks noGrp="1"/>
          </p:cNvSpPr>
          <p:nvPr>
            <p:ph type="subTitle" idx="1"/>
          </p:nvPr>
        </p:nvSpPr>
        <p:spPr>
          <a:xfrm>
            <a:off x="387200" y="442032"/>
            <a:ext cx="2221500" cy="223800"/>
          </a:xfrm>
          <a:prstGeom prst="rect">
            <a:avLst/>
          </a:prstGeom>
          <a:noFill/>
          <a:ln>
            <a:noFill/>
          </a:ln>
        </p:spPr>
        <p:txBody>
          <a:bodyPr spcFirstLastPara="1" wrap="square" lIns="68575" tIns="68575" rIns="68575" bIns="68575" anchor="t" anchorCtr="0">
            <a:noAutofit/>
          </a:bodyPr>
          <a:lstStyle>
            <a:lvl1pPr marL="0" marR="0" lvl="0" indent="0" algn="l" rtl="0">
              <a:lnSpc>
                <a:spcPct val="100000"/>
              </a:lnSpc>
              <a:spcBef>
                <a:spcPts val="0"/>
              </a:spcBef>
              <a:spcAft>
                <a:spcPts val="0"/>
              </a:spcAft>
              <a:buNone/>
              <a:defRPr sz="800">
                <a:solidFill>
                  <a:srgbClr val="999999"/>
                </a:solidFill>
                <a:latin typeface="MS Gothic" panose="020B0609070205080204" pitchFamily="49" charset="-128"/>
                <a:ea typeface="MS Gothic" panose="020B0609070205080204" pitchFamily="49" charset="-128"/>
                <a:cs typeface="MS Gothic" panose="020B0609070205080204" pitchFamily="49" charset="-128"/>
                <a:sym typeface="Roboto"/>
              </a:defRPr>
            </a:lvl1pPr>
            <a:lvl2pPr lvl="1" rtl="0">
              <a:spcBef>
                <a:spcPts val="1000"/>
              </a:spcBef>
              <a:spcAft>
                <a:spcPts val="0"/>
              </a:spcAft>
              <a:buNone/>
              <a:defRPr sz="1100"/>
            </a:lvl2pPr>
            <a:lvl3pPr lvl="2" rtl="0">
              <a:spcBef>
                <a:spcPts val="0"/>
              </a:spcBef>
              <a:spcAft>
                <a:spcPts val="0"/>
              </a:spcAft>
              <a:buNone/>
              <a:defRPr sz="1100"/>
            </a:lvl3pPr>
            <a:lvl4pPr lvl="3" rtl="0">
              <a:spcBef>
                <a:spcPts val="0"/>
              </a:spcBef>
              <a:spcAft>
                <a:spcPts val="0"/>
              </a:spcAft>
              <a:buNone/>
              <a:defRPr sz="1100"/>
            </a:lvl4pPr>
            <a:lvl5pPr lvl="4" rtl="0">
              <a:spcBef>
                <a:spcPts val="0"/>
              </a:spcBef>
              <a:spcAft>
                <a:spcPts val="0"/>
              </a:spcAft>
              <a:buNone/>
              <a:defRPr sz="1100"/>
            </a:lvl5pPr>
            <a:lvl6pPr lvl="5" rtl="0">
              <a:spcBef>
                <a:spcPts val="0"/>
              </a:spcBef>
              <a:spcAft>
                <a:spcPts val="0"/>
              </a:spcAft>
              <a:buNone/>
              <a:defRPr sz="1100"/>
            </a:lvl6pPr>
            <a:lvl7pPr lvl="6" rtl="0">
              <a:spcBef>
                <a:spcPts val="0"/>
              </a:spcBef>
              <a:spcAft>
                <a:spcPts val="0"/>
              </a:spcAft>
              <a:buNone/>
              <a:defRPr sz="1100"/>
            </a:lvl7pPr>
            <a:lvl8pPr lvl="7" rtl="0">
              <a:spcBef>
                <a:spcPts val="0"/>
              </a:spcBef>
              <a:spcAft>
                <a:spcPts val="0"/>
              </a:spcAft>
              <a:buNone/>
              <a:defRPr sz="1100"/>
            </a:lvl8pPr>
            <a:lvl9pPr lvl="8" rtl="0">
              <a:spcBef>
                <a:spcPts val="0"/>
              </a:spcBef>
              <a:spcAft>
                <a:spcPts val="0"/>
              </a:spcAft>
              <a:buNone/>
              <a:defRPr sz="1100"/>
            </a:lvl9pPr>
          </a:lstStyle>
          <a:p>
            <a:endParaRPr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Blank 3">
  <p:cSld name="E - Basic 2 Column_3">
    <p:bg>
      <p:bgPr>
        <a:solidFill>
          <a:schemeClr val="lt1"/>
        </a:solidFill>
        <a:effectLst/>
      </p:bgPr>
    </p:bg>
    <p:spTree>
      <p:nvGrpSpPr>
        <p:cNvPr id="1" name="Shape 450"/>
        <p:cNvGrpSpPr/>
        <p:nvPr/>
      </p:nvGrpSpPr>
      <p:grpSpPr>
        <a:xfrm>
          <a:off x="0" y="0"/>
          <a:ext cx="0" cy="0"/>
          <a:chOff x="0" y="0"/>
          <a:chExt cx="0" cy="0"/>
        </a:xfrm>
      </p:grpSpPr>
      <p:sp>
        <p:nvSpPr>
          <p:cNvPr id="451" name="Google Shape;451;p76"/>
          <p:cNvSpPr/>
          <p:nvPr/>
        </p:nvSpPr>
        <p:spPr>
          <a:xfrm>
            <a:off x="3330361" y="0"/>
            <a:ext cx="5813700" cy="5143500"/>
          </a:xfrm>
          <a:prstGeom prst="rect">
            <a:avLst/>
          </a:prstGeom>
          <a:solidFill>
            <a:srgbClr val="F3F3F3">
              <a:alpha val="4808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pic>
        <p:nvPicPr>
          <p:cNvPr id="452" name="Google Shape;452;p76"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 2">
  <p:cSld name="E - Basic 2 Column_2">
    <p:bg>
      <p:bgPr>
        <a:solidFill>
          <a:schemeClr val="lt1"/>
        </a:solidFill>
        <a:effectLst/>
      </p:bgPr>
    </p:bg>
    <p:spTree>
      <p:nvGrpSpPr>
        <p:cNvPr id="1" name="Shape 453"/>
        <p:cNvGrpSpPr/>
        <p:nvPr/>
      </p:nvGrpSpPr>
      <p:grpSpPr>
        <a:xfrm>
          <a:off x="0" y="0"/>
          <a:ext cx="0" cy="0"/>
          <a:chOff x="0" y="0"/>
          <a:chExt cx="0" cy="0"/>
        </a:xfrm>
      </p:grpSpPr>
      <p:sp>
        <p:nvSpPr>
          <p:cNvPr id="454" name="Google Shape;454;p77"/>
          <p:cNvSpPr/>
          <p:nvPr/>
        </p:nvSpPr>
        <p:spPr>
          <a:xfrm>
            <a:off x="0" y="0"/>
            <a:ext cx="9155100" cy="5154600"/>
          </a:xfrm>
          <a:prstGeom prst="rect">
            <a:avLst/>
          </a:prstGeom>
          <a:solidFill>
            <a:srgbClr val="EFEFEF"/>
          </a:solidFill>
          <a:ln w="9525" cap="flat" cmpd="sng">
            <a:solidFill>
              <a:srgbClr val="EFEFE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77"/>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999999"/>
                </a:solidFill>
                <a:latin typeface="Proxima Nova"/>
                <a:ea typeface="Proxima Nova"/>
                <a:cs typeface="Proxima Nova"/>
                <a:sym typeface="Proxima Nova"/>
              </a:rPr>
              <a:t>Transformation Services  |  Proprietary and Confidential ©2017 Salesforce</a:t>
            </a:r>
            <a:endParaRPr sz="600">
              <a:solidFill>
                <a:srgbClr val="999999"/>
              </a:solidFill>
              <a:latin typeface="Proxima Nova"/>
              <a:ea typeface="Proxima Nova"/>
              <a:cs typeface="Proxima Nova"/>
              <a:sym typeface="Proxima Nova"/>
            </a:endParaRPr>
          </a:p>
        </p:txBody>
      </p:sp>
      <p:pic>
        <p:nvPicPr>
          <p:cNvPr id="456" name="Google Shape;456;p77"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1">
  <p:cSld name="E - Basic 2 Column_1">
    <p:bg>
      <p:bgPr>
        <a:solidFill>
          <a:schemeClr val="lt1"/>
        </a:solidFill>
        <a:effectLst/>
      </p:bgPr>
    </p:bg>
    <p:spTree>
      <p:nvGrpSpPr>
        <p:cNvPr id="1" name="Shape 457"/>
        <p:cNvGrpSpPr/>
        <p:nvPr/>
      </p:nvGrpSpPr>
      <p:grpSpPr>
        <a:xfrm>
          <a:off x="0" y="0"/>
          <a:ext cx="0" cy="0"/>
          <a:chOff x="0" y="0"/>
          <a:chExt cx="0" cy="0"/>
        </a:xfrm>
      </p:grpSpPr>
      <p:sp>
        <p:nvSpPr>
          <p:cNvPr id="458" name="Google Shape;458;p78"/>
          <p:cNvSpPr/>
          <p:nvPr/>
        </p:nvSpPr>
        <p:spPr>
          <a:xfrm>
            <a:off x="0" y="0"/>
            <a:ext cx="9155100" cy="5154600"/>
          </a:xfrm>
          <a:prstGeom prst="rect">
            <a:avLst/>
          </a:prstGeom>
          <a:solidFill>
            <a:srgbClr val="00A1E0"/>
          </a:solidFill>
          <a:ln w="9525" cap="flat" cmpd="sng">
            <a:solidFill>
              <a:srgbClr val="00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78"/>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lank 1 1">
  <p:cSld name="E - Basic 2 Column_1_1">
    <p:bg>
      <p:bgPr>
        <a:solidFill>
          <a:schemeClr val="lt1"/>
        </a:solidFill>
        <a:effectLst/>
      </p:bgPr>
    </p:bg>
    <p:spTree>
      <p:nvGrpSpPr>
        <p:cNvPr id="1" name="Shape 460"/>
        <p:cNvGrpSpPr/>
        <p:nvPr/>
      </p:nvGrpSpPr>
      <p:grpSpPr>
        <a:xfrm>
          <a:off x="0" y="0"/>
          <a:ext cx="0" cy="0"/>
          <a:chOff x="0" y="0"/>
          <a:chExt cx="0" cy="0"/>
        </a:xfrm>
      </p:grpSpPr>
      <p:sp>
        <p:nvSpPr>
          <p:cNvPr id="461" name="Google Shape;461;p79"/>
          <p:cNvSpPr/>
          <p:nvPr/>
        </p:nvSpPr>
        <p:spPr>
          <a:xfrm>
            <a:off x="0" y="0"/>
            <a:ext cx="9155100" cy="5154600"/>
          </a:xfrm>
          <a:prstGeom prst="rect">
            <a:avLst/>
          </a:prstGeom>
          <a:solidFill>
            <a:schemeClr val="accent1"/>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79"/>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463" name="Google Shape;463;p79"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Blank 1 1 1">
  <p:cSld name="E - Basic 2 Column_1_1_1">
    <p:bg>
      <p:bgPr>
        <a:solidFill>
          <a:schemeClr val="lt1"/>
        </a:solidFill>
        <a:effectLst/>
      </p:bgPr>
    </p:bg>
    <p:spTree>
      <p:nvGrpSpPr>
        <p:cNvPr id="1" name="Shape 464"/>
        <p:cNvGrpSpPr/>
        <p:nvPr/>
      </p:nvGrpSpPr>
      <p:grpSpPr>
        <a:xfrm>
          <a:off x="0" y="0"/>
          <a:ext cx="0" cy="0"/>
          <a:chOff x="0" y="0"/>
          <a:chExt cx="0" cy="0"/>
        </a:xfrm>
      </p:grpSpPr>
      <p:sp>
        <p:nvSpPr>
          <p:cNvPr id="465" name="Google Shape;465;p80"/>
          <p:cNvSpPr/>
          <p:nvPr/>
        </p:nvSpPr>
        <p:spPr>
          <a:xfrm>
            <a:off x="0" y="0"/>
            <a:ext cx="9155100" cy="5154600"/>
          </a:xfrm>
          <a:prstGeom prst="rect">
            <a:avLst/>
          </a:prstGeom>
          <a:solidFill>
            <a:schemeClr val="dk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80"/>
          <p:cNvSpPr txBox="1"/>
          <p:nvPr/>
        </p:nvSpPr>
        <p:spPr>
          <a:xfrm>
            <a:off x="434821" y="4850306"/>
            <a:ext cx="3965100" cy="105900"/>
          </a:xfrm>
          <a:prstGeom prst="rect">
            <a:avLst/>
          </a:prstGeom>
          <a:noFill/>
          <a:ln>
            <a:noFill/>
          </a:ln>
        </p:spPr>
        <p:txBody>
          <a:bodyPr spcFirstLastPara="1" wrap="square" lIns="91600" tIns="91600" rIns="91600" bIns="91600" anchor="ctr" anchorCtr="0">
            <a:noAutofit/>
          </a:bodyPr>
          <a:lstStyle/>
          <a:p>
            <a:pPr marL="0" lvl="0" indent="0" algn="l" rtl="0">
              <a:spcBef>
                <a:spcPts val="0"/>
              </a:spcBef>
              <a:spcAft>
                <a:spcPts val="0"/>
              </a:spcAft>
              <a:buNone/>
            </a:pPr>
            <a:r>
              <a:rPr lang="en" sz="600">
                <a:solidFill>
                  <a:srgbClr val="FFFFFF"/>
                </a:solidFill>
                <a:latin typeface="Proxima Nova"/>
                <a:ea typeface="Proxima Nova"/>
                <a:cs typeface="Proxima Nova"/>
                <a:sym typeface="Proxima Nova"/>
              </a:rPr>
              <a:t>Transformation Services  |  Proprietary and Confidential ©2017 Salesforce</a:t>
            </a:r>
            <a:endParaRPr sz="600">
              <a:solidFill>
                <a:srgbClr val="FFFFFF"/>
              </a:solidFill>
              <a:latin typeface="Proxima Nova"/>
              <a:ea typeface="Proxima Nova"/>
              <a:cs typeface="Proxima Nova"/>
              <a:sym typeface="Proxima Nova"/>
            </a:endParaRPr>
          </a:p>
        </p:txBody>
      </p:sp>
      <p:pic>
        <p:nvPicPr>
          <p:cNvPr id="467" name="Google Shape;467;p80" descr="pasted-image.pdf"/>
          <p:cNvPicPr preferRelativeResize="0"/>
          <p:nvPr/>
        </p:nvPicPr>
        <p:blipFill rotWithShape="1">
          <a:blip r:embed="rId2">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P1 - Seque Slide - A">
  <p:cSld name="P1 - Seque Slide - A">
    <p:bg>
      <p:bgPr>
        <a:solidFill>
          <a:schemeClr val="lt1"/>
        </a:solidFill>
        <a:effectLst/>
      </p:bgPr>
    </p:bg>
    <p:spTree>
      <p:nvGrpSpPr>
        <p:cNvPr id="1" name="Shape 468"/>
        <p:cNvGrpSpPr/>
        <p:nvPr/>
      </p:nvGrpSpPr>
      <p:grpSpPr>
        <a:xfrm>
          <a:off x="0" y="0"/>
          <a:ext cx="0" cy="0"/>
          <a:chOff x="0" y="0"/>
          <a:chExt cx="0" cy="0"/>
        </a:xfrm>
      </p:grpSpPr>
      <p:pic>
        <p:nvPicPr>
          <p:cNvPr id="469" name="Google Shape;469;p81"/>
          <p:cNvPicPr preferRelativeResize="0"/>
          <p:nvPr/>
        </p:nvPicPr>
        <p:blipFill rotWithShape="1">
          <a:blip r:embed="rId2">
            <a:alphaModFix/>
          </a:blip>
          <a:srcRect/>
          <a:stretch/>
        </p:blipFill>
        <p:spPr>
          <a:xfrm>
            <a:off x="0" y="0"/>
            <a:ext cx="9141622" cy="5142162"/>
          </a:xfrm>
          <a:prstGeom prst="rect">
            <a:avLst/>
          </a:prstGeom>
          <a:noFill/>
          <a:ln>
            <a:noFill/>
          </a:ln>
        </p:spPr>
      </p:pic>
      <p:pic>
        <p:nvPicPr>
          <p:cNvPr id="470" name="Google Shape;470;p81" descr="pasted-image.pdf"/>
          <p:cNvPicPr preferRelativeResize="0"/>
          <p:nvPr/>
        </p:nvPicPr>
        <p:blipFill rotWithShape="1">
          <a:blip r:embed="rId3">
            <a:alphaModFix/>
          </a:blip>
          <a:srcRect/>
          <a:stretch/>
        </p:blipFill>
        <p:spPr>
          <a:xfrm>
            <a:off x="8275084" y="424094"/>
            <a:ext cx="476676" cy="333734"/>
          </a:xfrm>
          <a:prstGeom prst="rect">
            <a:avLst/>
          </a:prstGeom>
          <a:noFill/>
          <a:ln>
            <a:noFill/>
          </a:ln>
        </p:spPr>
      </p:pic>
      <p:pic>
        <p:nvPicPr>
          <p:cNvPr id="471" name="Google Shape;471;p81" descr="pasted-image.pdf"/>
          <p:cNvPicPr preferRelativeResize="0"/>
          <p:nvPr/>
        </p:nvPicPr>
        <p:blipFill rotWithShape="1">
          <a:blip r:embed="rId3">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4 - Path - Hill Left">
  <p:cSld name="O4 - Path - Hill Left">
    <p:spTree>
      <p:nvGrpSpPr>
        <p:cNvPr id="1" name="Shape 51"/>
        <p:cNvGrpSpPr/>
        <p:nvPr/>
      </p:nvGrpSpPr>
      <p:grpSpPr>
        <a:xfrm>
          <a:off x="0" y="0"/>
          <a:ext cx="0" cy="0"/>
          <a:chOff x="0" y="0"/>
          <a:chExt cx="0" cy="0"/>
        </a:xfrm>
      </p:grpSpPr>
      <p:pic>
        <p:nvPicPr>
          <p:cNvPr id="52" name="Google Shape;52;p9"/>
          <p:cNvPicPr preferRelativeResize="0"/>
          <p:nvPr/>
        </p:nvPicPr>
        <p:blipFill rotWithShape="1">
          <a:blip r:embed="rId2">
            <a:alphaModFix/>
          </a:blip>
          <a:srcRect/>
          <a:stretch/>
        </p:blipFill>
        <p:spPr>
          <a:xfrm>
            <a:off x="-5589" y="6776"/>
            <a:ext cx="9147808" cy="5146415"/>
          </a:xfrm>
          <a:prstGeom prst="rect">
            <a:avLst/>
          </a:prstGeom>
          <a:noFill/>
          <a:ln>
            <a:noFill/>
          </a:ln>
        </p:spPr>
      </p:pic>
      <p:sp>
        <p:nvSpPr>
          <p:cNvPr id="53" name="Google Shape;53;p9"/>
          <p:cNvSpPr txBox="1">
            <a:spLocks noGrp="1"/>
          </p:cNvSpPr>
          <p:nvPr>
            <p:ph type="title"/>
          </p:nvPr>
        </p:nvSpPr>
        <p:spPr>
          <a:xfrm>
            <a:off x="371572" y="107743"/>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4" name="Google Shape;54;p9"/>
          <p:cNvSpPr txBox="1">
            <a:spLocks noGrp="1"/>
          </p:cNvSpPr>
          <p:nvPr>
            <p:ph type="body" idx="1"/>
          </p:nvPr>
        </p:nvSpPr>
        <p:spPr>
          <a:xfrm>
            <a:off x="379364" y="1212219"/>
            <a:ext cx="8286600" cy="24066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5" name="Google Shape;55;p9"/>
          <p:cNvSpPr txBox="1">
            <a:spLocks noGrp="1"/>
          </p:cNvSpPr>
          <p:nvPr>
            <p:ph type="body" idx="2"/>
          </p:nvPr>
        </p:nvSpPr>
        <p:spPr>
          <a:xfrm>
            <a:off x="378189" y="725167"/>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6" name="Google Shape;56;p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472"/>
        <p:cNvGrpSpPr/>
        <p:nvPr/>
      </p:nvGrpSpPr>
      <p:grpSpPr>
        <a:xfrm>
          <a:off x="0" y="0"/>
          <a:ext cx="0" cy="0"/>
          <a:chOff x="0" y="0"/>
          <a:chExt cx="0" cy="0"/>
        </a:xfrm>
      </p:grpSpPr>
      <p:pic>
        <p:nvPicPr>
          <p:cNvPr id="473" name="Google Shape;473;p82"/>
          <p:cNvPicPr preferRelativeResize="0"/>
          <p:nvPr/>
        </p:nvPicPr>
        <p:blipFill rotWithShape="1">
          <a:blip r:embed="rId2">
            <a:alphaModFix/>
          </a:blip>
          <a:srcRect l="478" t="2400" r="1922"/>
          <a:stretch/>
        </p:blipFill>
        <p:spPr>
          <a:xfrm flipH="1">
            <a:off x="4844" y="670"/>
            <a:ext cx="9299931" cy="5140819"/>
          </a:xfrm>
          <a:prstGeom prst="rect">
            <a:avLst/>
          </a:prstGeom>
          <a:noFill/>
          <a:ln>
            <a:noFill/>
          </a:ln>
        </p:spPr>
      </p:pic>
      <p:grpSp>
        <p:nvGrpSpPr>
          <p:cNvPr id="474" name="Google Shape;474;p82"/>
          <p:cNvGrpSpPr/>
          <p:nvPr/>
        </p:nvGrpSpPr>
        <p:grpSpPr>
          <a:xfrm>
            <a:off x="1920065" y="4125666"/>
            <a:ext cx="621097" cy="881631"/>
            <a:chOff x="723336" y="4484318"/>
            <a:chExt cx="1333398" cy="1893131"/>
          </a:xfrm>
        </p:grpSpPr>
        <p:pic>
          <p:nvPicPr>
            <p:cNvPr id="475" name="Google Shape;475;p82"/>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476" name="Google Shape;476;p82"/>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477" name="Google Shape;477;p82"/>
          <p:cNvGrpSpPr/>
          <p:nvPr/>
        </p:nvGrpSpPr>
        <p:grpSpPr>
          <a:xfrm>
            <a:off x="1837" y="3344224"/>
            <a:ext cx="1378443" cy="1604720"/>
            <a:chOff x="1082246" y="4738045"/>
            <a:chExt cx="1890350" cy="2201262"/>
          </a:xfrm>
        </p:grpSpPr>
        <p:pic>
          <p:nvPicPr>
            <p:cNvPr id="478" name="Google Shape;478;p82"/>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79" name="Google Shape;479;p82"/>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480" name="Google Shape;480;p82"/>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81" name="Google Shape;481;p82"/>
          <p:cNvGrpSpPr/>
          <p:nvPr/>
        </p:nvGrpSpPr>
        <p:grpSpPr>
          <a:xfrm>
            <a:off x="1087090" y="4031404"/>
            <a:ext cx="1000315" cy="952081"/>
            <a:chOff x="2666809" y="5395728"/>
            <a:chExt cx="1333398" cy="1269442"/>
          </a:xfrm>
        </p:grpSpPr>
        <p:pic>
          <p:nvPicPr>
            <p:cNvPr id="482" name="Google Shape;482;p82"/>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483" name="Google Shape;483;p82"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484" name="Google Shape;484;p82" descr="pasted-image.pdf"/>
          <p:cNvPicPr preferRelativeResize="0"/>
          <p:nvPr/>
        </p:nvPicPr>
        <p:blipFill rotWithShape="1">
          <a:blip r:embed="rId7">
            <a:alphaModFix/>
          </a:blip>
          <a:srcRect/>
          <a:stretch/>
        </p:blipFill>
        <p:spPr>
          <a:xfrm>
            <a:off x="8275084" y="424094"/>
            <a:ext cx="476676" cy="333734"/>
          </a:xfrm>
          <a:prstGeom prst="rect">
            <a:avLst/>
          </a:prstGeom>
          <a:noFill/>
          <a:ln>
            <a:noFill/>
          </a:ln>
        </p:spPr>
      </p:pic>
      <p:pic>
        <p:nvPicPr>
          <p:cNvPr id="485" name="Google Shape;485;p82" descr="pasted-image.pdf"/>
          <p:cNvPicPr preferRelativeResize="0"/>
          <p:nvPr/>
        </p:nvPicPr>
        <p:blipFill rotWithShape="1">
          <a:blip r:embed="rId7">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P3 - Seque Slide - C">
  <p:cSld name="P3 - Seque Slide - C">
    <p:bg>
      <p:bgPr>
        <a:solidFill>
          <a:schemeClr val="lt1"/>
        </a:solidFill>
        <a:effectLst/>
      </p:bgPr>
    </p:bg>
    <p:spTree>
      <p:nvGrpSpPr>
        <p:cNvPr id="1" name="Shape 486"/>
        <p:cNvGrpSpPr/>
        <p:nvPr/>
      </p:nvGrpSpPr>
      <p:grpSpPr>
        <a:xfrm>
          <a:off x="0" y="0"/>
          <a:ext cx="0" cy="0"/>
          <a:chOff x="0" y="0"/>
          <a:chExt cx="0" cy="0"/>
        </a:xfrm>
      </p:grpSpPr>
      <p:pic>
        <p:nvPicPr>
          <p:cNvPr id="487" name="Google Shape;487;p83"/>
          <p:cNvPicPr preferRelativeResize="0"/>
          <p:nvPr/>
        </p:nvPicPr>
        <p:blipFill rotWithShape="1">
          <a:blip r:embed="rId2">
            <a:alphaModFix/>
          </a:blip>
          <a:srcRect/>
          <a:stretch/>
        </p:blipFill>
        <p:spPr>
          <a:xfrm>
            <a:off x="0" y="0"/>
            <a:ext cx="9141622" cy="5142162"/>
          </a:xfrm>
          <a:prstGeom prst="rect">
            <a:avLst/>
          </a:prstGeom>
          <a:noFill/>
          <a:ln>
            <a:noFill/>
          </a:ln>
        </p:spPr>
      </p:pic>
      <p:grpSp>
        <p:nvGrpSpPr>
          <p:cNvPr id="488" name="Google Shape;488;p83"/>
          <p:cNvGrpSpPr/>
          <p:nvPr/>
        </p:nvGrpSpPr>
        <p:grpSpPr>
          <a:xfrm>
            <a:off x="976536" y="3526102"/>
            <a:ext cx="1418141" cy="1650947"/>
            <a:chOff x="1082246" y="4738045"/>
            <a:chExt cx="1890350" cy="2201262"/>
          </a:xfrm>
        </p:grpSpPr>
        <p:pic>
          <p:nvPicPr>
            <p:cNvPr id="489" name="Google Shape;489;p83"/>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90" name="Google Shape;490;p83"/>
            <p:cNvPicPr preferRelativeResize="0"/>
            <p:nvPr/>
          </p:nvPicPr>
          <p:blipFill rotWithShape="1">
            <a:blip r:embed="rId4">
              <a:alphaModFix/>
            </a:blip>
            <a:srcRect/>
            <a:stretch/>
          </p:blipFill>
          <p:spPr>
            <a:xfrm>
              <a:off x="1551214" y="4738045"/>
              <a:ext cx="1225342" cy="2042230"/>
            </a:xfrm>
            <a:prstGeom prst="rect">
              <a:avLst/>
            </a:prstGeom>
            <a:noFill/>
            <a:ln>
              <a:noFill/>
            </a:ln>
          </p:spPr>
        </p:pic>
        <p:pic>
          <p:nvPicPr>
            <p:cNvPr id="491" name="Google Shape;491;p83"/>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92" name="Google Shape;492;p83"/>
          <p:cNvGrpSpPr/>
          <p:nvPr/>
        </p:nvGrpSpPr>
        <p:grpSpPr>
          <a:xfrm>
            <a:off x="2621696" y="3790418"/>
            <a:ext cx="1000315" cy="952081"/>
            <a:chOff x="2666809" y="5395728"/>
            <a:chExt cx="1333398" cy="1269442"/>
          </a:xfrm>
        </p:grpSpPr>
        <p:pic>
          <p:nvPicPr>
            <p:cNvPr id="493" name="Google Shape;493;p83"/>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494" name="Google Shape;494;p83" descr="pasted-image.pdf"/>
            <p:cNvPicPr preferRelativeResize="0"/>
            <p:nvPr/>
          </p:nvPicPr>
          <p:blipFill rotWithShape="1">
            <a:blip r:embed="rId5">
              <a:alphaModFix/>
            </a:blip>
            <a:srcRect/>
            <a:stretch/>
          </p:blipFill>
          <p:spPr>
            <a:xfrm>
              <a:off x="2776556" y="5395728"/>
              <a:ext cx="880288" cy="1109863"/>
            </a:xfrm>
            <a:prstGeom prst="rect">
              <a:avLst/>
            </a:prstGeom>
            <a:noFill/>
            <a:ln>
              <a:noFill/>
            </a:ln>
          </p:spPr>
        </p:pic>
      </p:grpSp>
      <p:pic>
        <p:nvPicPr>
          <p:cNvPr id="495" name="Google Shape;495;p83" descr="pasted-image.pdf"/>
          <p:cNvPicPr preferRelativeResize="0"/>
          <p:nvPr/>
        </p:nvPicPr>
        <p:blipFill rotWithShape="1">
          <a:blip r:embed="rId6">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S - Speaker Intro Slide">
  <p:cSld name="R1 - Speaker Intro Slide">
    <p:bg>
      <p:bgPr>
        <a:solidFill>
          <a:schemeClr val="lt1"/>
        </a:solidFill>
        <a:effectLst/>
      </p:bgPr>
    </p:bg>
    <p:spTree>
      <p:nvGrpSpPr>
        <p:cNvPr id="1" name="Shape 496"/>
        <p:cNvGrpSpPr/>
        <p:nvPr/>
      </p:nvGrpSpPr>
      <p:grpSpPr>
        <a:xfrm>
          <a:off x="0" y="0"/>
          <a:ext cx="0" cy="0"/>
          <a:chOff x="0" y="0"/>
          <a:chExt cx="0" cy="0"/>
        </a:xfrm>
      </p:grpSpPr>
      <p:pic>
        <p:nvPicPr>
          <p:cNvPr id="497" name="Google Shape;497;p84"/>
          <p:cNvPicPr preferRelativeResize="0"/>
          <p:nvPr/>
        </p:nvPicPr>
        <p:blipFill rotWithShape="1">
          <a:blip r:embed="rId2">
            <a:alphaModFix/>
          </a:blip>
          <a:srcRect/>
          <a:stretch/>
        </p:blipFill>
        <p:spPr>
          <a:xfrm>
            <a:off x="1" y="670"/>
            <a:ext cx="9139235" cy="5140819"/>
          </a:xfrm>
          <a:prstGeom prst="rect">
            <a:avLst/>
          </a:prstGeom>
          <a:noFill/>
          <a:ln>
            <a:noFill/>
          </a:ln>
        </p:spPr>
      </p:pic>
      <p:pic>
        <p:nvPicPr>
          <p:cNvPr id="498" name="Google Shape;498;p84"/>
          <p:cNvPicPr preferRelativeResize="0"/>
          <p:nvPr/>
        </p:nvPicPr>
        <p:blipFill rotWithShape="1">
          <a:blip r:embed="rId3">
            <a:alphaModFix/>
          </a:blip>
          <a:srcRect/>
          <a:stretch/>
        </p:blipFill>
        <p:spPr>
          <a:xfrm>
            <a:off x="8279957" y="921686"/>
            <a:ext cx="637433" cy="1818130"/>
          </a:xfrm>
          <a:prstGeom prst="rect">
            <a:avLst/>
          </a:prstGeom>
          <a:noFill/>
          <a:ln>
            <a:noFill/>
          </a:ln>
        </p:spPr>
      </p:pic>
      <p:pic>
        <p:nvPicPr>
          <p:cNvPr id="499" name="Google Shape;499;p84"/>
          <p:cNvPicPr preferRelativeResize="0"/>
          <p:nvPr/>
        </p:nvPicPr>
        <p:blipFill rotWithShape="1">
          <a:blip r:embed="rId4">
            <a:alphaModFix/>
          </a:blip>
          <a:srcRect/>
          <a:stretch/>
        </p:blipFill>
        <p:spPr>
          <a:xfrm>
            <a:off x="7388132" y="1446876"/>
            <a:ext cx="394330" cy="860357"/>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Q - Speaker Panelist Slide ">
  <p:cSld name="R3 - Speaker Panelist Slide ">
    <p:bg>
      <p:bgPr>
        <a:solidFill>
          <a:schemeClr val="lt1"/>
        </a:solidFill>
        <a:effectLst/>
      </p:bgPr>
    </p:bg>
    <p:spTree>
      <p:nvGrpSpPr>
        <p:cNvPr id="1" name="Shape 500"/>
        <p:cNvGrpSpPr/>
        <p:nvPr/>
      </p:nvGrpSpPr>
      <p:grpSpPr>
        <a:xfrm>
          <a:off x="0" y="0"/>
          <a:ext cx="0" cy="0"/>
          <a:chOff x="0" y="0"/>
          <a:chExt cx="0" cy="0"/>
        </a:xfrm>
      </p:grpSpPr>
      <p:pic>
        <p:nvPicPr>
          <p:cNvPr id="501" name="Google Shape;501;p85"/>
          <p:cNvPicPr preferRelativeResize="0"/>
          <p:nvPr/>
        </p:nvPicPr>
        <p:blipFill rotWithShape="1">
          <a:blip r:embed="rId2">
            <a:alphaModFix/>
          </a:blip>
          <a:srcRect/>
          <a:stretch/>
        </p:blipFill>
        <p:spPr>
          <a:xfrm>
            <a:off x="3" y="2457"/>
            <a:ext cx="9139229" cy="5140816"/>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U2 - Customer_Hero_B">
  <p:cSld name="U2 - Customer_Hero_B">
    <p:bg>
      <p:bgPr>
        <a:solidFill>
          <a:schemeClr val="lt1"/>
        </a:solidFill>
        <a:effectLst/>
      </p:bgPr>
    </p:bg>
    <p:spTree>
      <p:nvGrpSpPr>
        <p:cNvPr id="1" name="Shape 502"/>
        <p:cNvGrpSpPr/>
        <p:nvPr/>
      </p:nvGrpSpPr>
      <p:grpSpPr>
        <a:xfrm>
          <a:off x="0" y="0"/>
          <a:ext cx="0" cy="0"/>
          <a:chOff x="0" y="0"/>
          <a:chExt cx="0" cy="0"/>
        </a:xfrm>
      </p:grpSpPr>
      <p:sp>
        <p:nvSpPr>
          <p:cNvPr id="503" name="Google Shape;503;p86"/>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504" name="Google Shape;504;p86"/>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05" name="Google Shape;505;p86"/>
          <p:cNvSpPr/>
          <p:nvPr/>
        </p:nvSpPr>
        <p:spPr>
          <a:xfrm>
            <a:off x="-1" y="0"/>
            <a:ext cx="9144000" cy="1824000"/>
          </a:xfrm>
          <a:prstGeom prst="rect">
            <a:avLst/>
          </a:prstGeom>
          <a:solidFill>
            <a:schemeClr val="dk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rgbClr val="FFFFFF"/>
              </a:solidFill>
              <a:latin typeface="Arial"/>
              <a:ea typeface="Arial"/>
              <a:cs typeface="Arial"/>
              <a:sym typeface="Arial"/>
            </a:endParaRPr>
          </a:p>
        </p:txBody>
      </p:sp>
      <p:sp>
        <p:nvSpPr>
          <p:cNvPr id="506" name="Google Shape;506;p86"/>
          <p:cNvSpPr>
            <a:spLocks noGrp="1"/>
          </p:cNvSpPr>
          <p:nvPr>
            <p:ph type="pic" idx="2"/>
          </p:nvPr>
        </p:nvSpPr>
        <p:spPr>
          <a:xfrm>
            <a:off x="-6908" y="-11906"/>
            <a:ext cx="9157800" cy="1841100"/>
          </a:xfrm>
          <a:prstGeom prst="rect">
            <a:avLst/>
          </a:prstGeom>
          <a:solidFill>
            <a:schemeClr val="dk1">
              <a:alpha val="63530"/>
            </a:schemeClr>
          </a:solidFill>
          <a:ln>
            <a:noFill/>
          </a:ln>
        </p:spPr>
        <p:txBody>
          <a:bodyPr spcFirstLastPara="1" wrap="square" lIns="68575" tIns="68575" rIns="68575" bIns="68575" anchor="ctr" anchorCtr="0">
            <a:noAutofit/>
          </a:bodyPr>
          <a:lstStyle>
            <a:lvl1pPr marL="0" marR="0" lvl="0" indent="0" algn="ctr" rtl="0">
              <a:lnSpc>
                <a:spcPct val="100000"/>
              </a:lnSpc>
              <a:spcBef>
                <a:spcPts val="800"/>
              </a:spcBef>
              <a:spcAft>
                <a:spcPts val="0"/>
              </a:spcAft>
              <a:buClr>
                <a:srgbClr val="7F7F7F"/>
              </a:buClr>
              <a:buSzPts val="1400"/>
              <a:buFont typeface="Arial"/>
              <a:buNone/>
              <a:defRPr sz="1400" b="0" i="0" u="none" strike="noStrike" cap="none">
                <a:solidFill>
                  <a:srgbClr val="FFFFFF"/>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07" name="Google Shape;507;p86"/>
          <p:cNvSpPr txBox="1">
            <a:spLocks noGrp="1"/>
          </p:cNvSpPr>
          <p:nvPr>
            <p:ph type="title"/>
          </p:nvPr>
        </p:nvSpPr>
        <p:spPr>
          <a:xfrm>
            <a:off x="432167" y="2064824"/>
            <a:ext cx="6754800" cy="7407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accent1"/>
              </a:buClr>
              <a:buSzPts val="1100"/>
              <a:buFont typeface="Arial"/>
              <a:buNone/>
              <a:defRPr sz="2300" b="0" i="0" u="none" strike="noStrike" cap="none">
                <a:solidFill>
                  <a:schemeClr val="accen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08" name="Google Shape;508;p86"/>
          <p:cNvSpPr txBox="1">
            <a:spLocks noGrp="1"/>
          </p:cNvSpPr>
          <p:nvPr>
            <p:ph type="body" idx="1"/>
          </p:nvPr>
        </p:nvSpPr>
        <p:spPr>
          <a:xfrm>
            <a:off x="432167" y="3303211"/>
            <a:ext cx="3189900" cy="1575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09" name="Google Shape;509;p86"/>
          <p:cNvSpPr txBox="1">
            <a:spLocks noGrp="1"/>
          </p:cNvSpPr>
          <p:nvPr>
            <p:ph type="body" idx="3"/>
          </p:nvPr>
        </p:nvSpPr>
        <p:spPr>
          <a:xfrm>
            <a:off x="3887171" y="3296344"/>
            <a:ext cx="3189900" cy="15927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8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0" name="Google Shape;510;p86"/>
          <p:cNvSpPr txBox="1">
            <a:spLocks noGrp="1"/>
          </p:cNvSpPr>
          <p:nvPr>
            <p:ph type="body" idx="4"/>
          </p:nvPr>
        </p:nvSpPr>
        <p:spPr>
          <a:xfrm>
            <a:off x="426599"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1" name="Google Shape;511;p86"/>
          <p:cNvSpPr txBox="1">
            <a:spLocks noGrp="1"/>
          </p:cNvSpPr>
          <p:nvPr>
            <p:ph type="body" idx="5"/>
          </p:nvPr>
        </p:nvSpPr>
        <p:spPr>
          <a:xfrm>
            <a:off x="3887170" y="2877483"/>
            <a:ext cx="3189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2" name="Google Shape;512;p86"/>
          <p:cNvSpPr/>
          <p:nvPr/>
        </p:nvSpPr>
        <p:spPr>
          <a:xfrm rot="10800000" flipH="1">
            <a:off x="413214" y="693049"/>
            <a:ext cx="1294500" cy="1297800"/>
          </a:xfrm>
          <a:prstGeom prst="roundRect">
            <a:avLst>
              <a:gd name="adj" fmla="val 10076"/>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13" name="Google Shape;513;p86"/>
          <p:cNvSpPr>
            <a:spLocks noGrp="1"/>
          </p:cNvSpPr>
          <p:nvPr>
            <p:ph type="pic" idx="6"/>
          </p:nvPr>
        </p:nvSpPr>
        <p:spPr>
          <a:xfrm>
            <a:off x="395828" y="685800"/>
            <a:ext cx="1317300" cy="13029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14" name="Google Shape;514;p86" descr="Picture 23"/>
          <p:cNvPicPr preferRelativeResize="0"/>
          <p:nvPr/>
        </p:nvPicPr>
        <p:blipFill rotWithShape="1">
          <a:blip r:embed="rId2">
            <a:alphaModFix/>
          </a:blip>
          <a:srcRect/>
          <a:stretch/>
        </p:blipFill>
        <p:spPr>
          <a:xfrm>
            <a:off x="8492566" y="4693436"/>
            <a:ext cx="462107" cy="321860"/>
          </a:xfrm>
          <a:prstGeom prst="rect">
            <a:avLst/>
          </a:prstGeom>
          <a:noFill/>
          <a:ln>
            <a:noFill/>
          </a:ln>
        </p:spPr>
      </p:pic>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U3 - Customer Hero Deep Dive ">
  <p:cSld name="U3 - Customer Hero Deep Dive ">
    <p:bg>
      <p:bgPr>
        <a:solidFill>
          <a:schemeClr val="lt1"/>
        </a:solidFill>
        <a:effectLst/>
      </p:bgPr>
    </p:bg>
    <p:spTree>
      <p:nvGrpSpPr>
        <p:cNvPr id="1" name="Shape 515"/>
        <p:cNvGrpSpPr/>
        <p:nvPr/>
      </p:nvGrpSpPr>
      <p:grpSpPr>
        <a:xfrm>
          <a:off x="0" y="0"/>
          <a:ext cx="0" cy="0"/>
          <a:chOff x="0" y="0"/>
          <a:chExt cx="0" cy="0"/>
        </a:xfrm>
      </p:grpSpPr>
      <p:sp>
        <p:nvSpPr>
          <p:cNvPr id="516" name="Google Shape;516;p87"/>
          <p:cNvSpPr/>
          <p:nvPr/>
        </p:nvSpPr>
        <p:spPr>
          <a:xfrm>
            <a:off x="-1" y="0"/>
            <a:ext cx="9144000" cy="5143500"/>
          </a:xfrm>
          <a:prstGeom prst="rect">
            <a:avLst/>
          </a:prstGeom>
          <a:solidFill>
            <a:srgbClr val="F1F4F4"/>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517" name="Google Shape;517;p87"/>
          <p:cNvSpPr/>
          <p:nvPr/>
        </p:nvSpPr>
        <p:spPr>
          <a:xfrm rot="10800000" flipH="1">
            <a:off x="7332452" y="-87"/>
            <a:ext cx="1811400" cy="5143200"/>
          </a:xfrm>
          <a:prstGeom prst="rect">
            <a:avLst/>
          </a:prstGeom>
          <a:solidFill>
            <a:schemeClr val="lt1"/>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18" name="Google Shape;518;p87"/>
          <p:cNvSpPr txBox="1"/>
          <p:nvPr/>
        </p:nvSpPr>
        <p:spPr>
          <a:xfrm>
            <a:off x="-3430" y="0"/>
            <a:ext cx="9150900" cy="803100"/>
          </a:xfrm>
          <a:prstGeom prst="rect">
            <a:avLst/>
          </a:prstGeom>
          <a:solidFill>
            <a:schemeClr val="dk1"/>
          </a:solidFill>
          <a:ln>
            <a:noFill/>
          </a:ln>
        </p:spPr>
        <p:txBody>
          <a:bodyPr spcFirstLastPara="1" wrap="square" lIns="1440425" tIns="68575" rIns="0" bIns="0" anchor="ctr" anchorCtr="0">
            <a:noAutofit/>
          </a:bodyPr>
          <a:lstStyle/>
          <a:p>
            <a:pPr marL="0" marR="0" lvl="0" indent="0" algn="l" rtl="0">
              <a:lnSpc>
                <a:spcPct val="90000"/>
              </a:lnSpc>
              <a:spcBef>
                <a:spcPts val="0"/>
              </a:spcBef>
              <a:spcAft>
                <a:spcPts val="0"/>
              </a:spcAft>
              <a:buClr>
                <a:srgbClr val="000000"/>
              </a:buClr>
              <a:buSzPts val="500"/>
              <a:buFont typeface="Arial"/>
              <a:buNone/>
            </a:pPr>
            <a:endParaRPr sz="1800" b="0" i="0" u="none" strike="noStrike" cap="none">
              <a:solidFill>
                <a:srgbClr val="FFFFFF"/>
              </a:solidFill>
              <a:latin typeface="Arial"/>
              <a:ea typeface="Arial"/>
              <a:cs typeface="Arial"/>
              <a:sym typeface="Arial"/>
            </a:endParaRPr>
          </a:p>
        </p:txBody>
      </p:sp>
      <p:sp>
        <p:nvSpPr>
          <p:cNvPr id="519" name="Google Shape;519;p87"/>
          <p:cNvSpPr txBox="1">
            <a:spLocks noGrp="1"/>
          </p:cNvSpPr>
          <p:nvPr>
            <p:ph type="title"/>
          </p:nvPr>
        </p:nvSpPr>
        <p:spPr>
          <a:xfrm>
            <a:off x="1329665" y="-6806"/>
            <a:ext cx="7818000" cy="810000"/>
          </a:xfrm>
          <a:prstGeom prst="rect">
            <a:avLst/>
          </a:prstGeom>
          <a:noFill/>
          <a:ln>
            <a:noFill/>
          </a:ln>
        </p:spPr>
        <p:txBody>
          <a:bodyPr spcFirstLastPara="1" wrap="square" lIns="91425" tIns="91425" rIns="91425" bIns="91425" anchor="ctr" anchorCtr="0">
            <a:noAutofit/>
          </a:bodyPr>
          <a:lstStyle>
            <a:lvl1pPr marL="0" marR="0" lvl="0" indent="0" algn="l" rtl="0">
              <a:lnSpc>
                <a:spcPct val="90000"/>
              </a:lnSpc>
              <a:spcBef>
                <a:spcPts val="0"/>
              </a:spcBef>
              <a:spcAft>
                <a:spcPts val="0"/>
              </a:spcAft>
              <a:buClr>
                <a:srgbClr val="FFFFFF"/>
              </a:buClr>
              <a:buSzPts val="1100"/>
              <a:buFont typeface="Arial"/>
              <a:buNone/>
              <a:defRPr sz="1800" b="0" i="0" u="none" strike="noStrike" cap="none">
                <a:solidFill>
                  <a:srgbClr val="FFFFFF"/>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20" name="Google Shape;520;p87"/>
          <p:cNvSpPr txBox="1">
            <a:spLocks noGrp="1"/>
          </p:cNvSpPr>
          <p:nvPr>
            <p:ph type="body" idx="1"/>
          </p:nvPr>
        </p:nvSpPr>
        <p:spPr>
          <a:xfrm>
            <a:off x="432167" y="1490192"/>
            <a:ext cx="3299400" cy="18783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chemeClr val="accent2"/>
                </a:solidFill>
                <a:latin typeface="Arial"/>
                <a:ea typeface="Arial"/>
                <a:cs typeface="Arial"/>
                <a:sym typeface="Arial"/>
              </a:defRPr>
            </a:lvl1pPr>
            <a:lvl2pPr marL="914400" marR="0" lvl="1"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2pPr>
            <a:lvl3pPr marL="1371600" marR="0" lvl="2" indent="-304800" algn="l" rtl="0">
              <a:lnSpc>
                <a:spcPct val="90000"/>
              </a:lnSpc>
              <a:spcBef>
                <a:spcPts val="800"/>
              </a:spcBef>
              <a:spcAft>
                <a:spcPts val="0"/>
              </a:spcAft>
              <a:buClr>
                <a:schemeClr val="lt2"/>
              </a:buClr>
              <a:buSzPts val="1200"/>
              <a:buFont typeface="Arial"/>
              <a:buChar char="•"/>
              <a:defRPr sz="1200" b="0" i="0" u="none" strike="noStrike" cap="none">
                <a:solidFill>
                  <a:schemeClr val="accent2"/>
                </a:solidFill>
                <a:latin typeface="Arial"/>
                <a:ea typeface="Arial"/>
                <a:cs typeface="Arial"/>
                <a:sym typeface="Arial"/>
              </a:defRPr>
            </a:lvl3pPr>
            <a:lvl4pPr marL="1828800" marR="0" lvl="3" indent="-304800" algn="l" rtl="0">
              <a:lnSpc>
                <a:spcPct val="90000"/>
              </a:lnSpc>
              <a:spcBef>
                <a:spcPts val="800"/>
              </a:spcBef>
              <a:spcAft>
                <a:spcPts val="0"/>
              </a:spcAft>
              <a:buClr>
                <a:schemeClr val="lt2"/>
              </a:buClr>
              <a:buSzPts val="1200"/>
              <a:buFont typeface="Arial"/>
              <a:buChar char="•"/>
              <a:defRPr sz="1200" b="1" i="0" u="none" strike="noStrike" cap="none">
                <a:solidFill>
                  <a:schemeClr val="accent2"/>
                </a:solidFill>
                <a:latin typeface="Arial"/>
                <a:ea typeface="Arial"/>
                <a:cs typeface="Arial"/>
                <a:sym typeface="Arial"/>
              </a:defRPr>
            </a:lvl4pPr>
            <a:lvl5pPr marL="2286000" marR="0" lvl="4" indent="-228600" algn="l" rtl="0">
              <a:lnSpc>
                <a:spcPct val="100000"/>
              </a:lnSpc>
              <a:spcBef>
                <a:spcPts val="2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1" name="Google Shape;521;p87"/>
          <p:cNvSpPr txBox="1">
            <a:spLocks noGrp="1"/>
          </p:cNvSpPr>
          <p:nvPr>
            <p:ph type="body" idx="2"/>
          </p:nvPr>
        </p:nvSpPr>
        <p:spPr>
          <a:xfrm>
            <a:off x="4008426" y="1483325"/>
            <a:ext cx="3171900" cy="13365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2" name="Google Shape;522;p87"/>
          <p:cNvSpPr txBox="1">
            <a:spLocks noGrp="1"/>
          </p:cNvSpPr>
          <p:nvPr>
            <p:ph type="body" idx="3"/>
          </p:nvPr>
        </p:nvSpPr>
        <p:spPr>
          <a:xfrm>
            <a:off x="426599" y="1064465"/>
            <a:ext cx="32994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3" name="Google Shape;523;p87"/>
          <p:cNvSpPr txBox="1">
            <a:spLocks noGrp="1"/>
          </p:cNvSpPr>
          <p:nvPr>
            <p:ph type="body" idx="4"/>
          </p:nvPr>
        </p:nvSpPr>
        <p:spPr>
          <a:xfrm>
            <a:off x="4008425" y="1064465"/>
            <a:ext cx="31719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4" name="Google Shape;524;p87"/>
          <p:cNvSpPr/>
          <p:nvPr/>
        </p:nvSpPr>
        <p:spPr>
          <a:xfrm rot="10800000" flipH="1">
            <a:off x="398711" y="142231"/>
            <a:ext cx="856200" cy="851700"/>
          </a:xfrm>
          <a:prstGeom prst="roundRect">
            <a:avLst>
              <a:gd name="adj" fmla="val 11122"/>
            </a:avLst>
          </a:prstGeom>
          <a:solidFill>
            <a:schemeClr val="lt1"/>
          </a:solidFill>
          <a:ln>
            <a:noFill/>
          </a:ln>
          <a:effectLst>
            <a:outerShdw blurRad="346075" sx="93000" sy="93000" algn="ctr" rotWithShape="0">
              <a:srgbClr val="000000">
                <a:alpha val="40000"/>
              </a:srgbClr>
            </a:outerShdw>
          </a:effectLst>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1" i="0" u="none" strike="noStrike" cap="none">
              <a:solidFill>
                <a:srgbClr val="D0D9DE"/>
              </a:solidFill>
              <a:latin typeface="Arial"/>
              <a:ea typeface="Arial"/>
              <a:cs typeface="Arial"/>
              <a:sym typeface="Arial"/>
            </a:endParaRPr>
          </a:p>
        </p:txBody>
      </p:sp>
      <p:sp>
        <p:nvSpPr>
          <p:cNvPr id="525" name="Google Shape;525;p87"/>
          <p:cNvSpPr>
            <a:spLocks noGrp="1"/>
          </p:cNvSpPr>
          <p:nvPr>
            <p:ph type="pic" idx="5"/>
          </p:nvPr>
        </p:nvSpPr>
        <p:spPr>
          <a:xfrm>
            <a:off x="397718" y="127079"/>
            <a:ext cx="875700" cy="866400"/>
          </a:xfrm>
          <a:prstGeom prst="roundRect">
            <a:avLst>
              <a:gd name="adj" fmla="val 10903"/>
            </a:avLst>
          </a:prstGeom>
          <a:solidFill>
            <a:schemeClr val="lt1"/>
          </a:solidFill>
          <a:ln>
            <a:noFill/>
          </a:ln>
        </p:spPr>
        <p:txBody>
          <a:bodyPr spcFirstLastPara="1" wrap="square" lIns="68575" tIns="68575" rIns="68575" bIns="68575" anchor="ctr" anchorCtr="0">
            <a:noAutofit/>
          </a:bodyPr>
          <a:lstStyle>
            <a:lvl1pPr marL="63500" marR="0" lvl="0" indent="-69850" algn="l" rtl="0">
              <a:lnSpc>
                <a:spcPct val="100000"/>
              </a:lnSpc>
              <a:spcBef>
                <a:spcPts val="800"/>
              </a:spcBef>
              <a:spcAft>
                <a:spcPts val="0"/>
              </a:spcAft>
              <a:buClr>
                <a:srgbClr val="7F7F7F"/>
              </a:buClr>
              <a:buSzPts val="1100"/>
              <a:buFont typeface="Arial"/>
              <a:buChar char="​"/>
              <a:defRPr sz="1100" b="0" i="0" u="none" strike="noStrike" cap="none">
                <a:solidFill>
                  <a:schemeClr val="lt1"/>
                </a:solidFill>
                <a:latin typeface="Arial"/>
                <a:ea typeface="Arial"/>
                <a:cs typeface="Arial"/>
                <a:sym typeface="Arial"/>
              </a:defRPr>
            </a:lvl1pPr>
            <a:lvl2pPr marL="139700" marR="0" lvl="1" indent="-508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279400" marR="0" lvl="2" indent="-635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406400" marR="0" lvl="3" indent="-698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0" marR="0" lvl="4" indent="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1892300" marR="0" lvl="5" indent="-825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2235200" marR="0" lvl="6"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2578100" marR="0" lvl="7"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2921000" marR="0" lvl="8" indent="-825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6" name="Google Shape;526;p87"/>
          <p:cNvSpPr txBox="1">
            <a:spLocks noGrp="1"/>
          </p:cNvSpPr>
          <p:nvPr>
            <p:ph type="body" idx="6"/>
          </p:nvPr>
        </p:nvSpPr>
        <p:spPr>
          <a:xfrm>
            <a:off x="432167" y="3878991"/>
            <a:ext cx="3344100" cy="1029900"/>
          </a:xfrm>
          <a:prstGeom prst="rect">
            <a:avLst/>
          </a:prstGeom>
          <a:noFill/>
          <a:ln>
            <a:noFill/>
          </a:ln>
        </p:spPr>
        <p:txBody>
          <a:bodyPr spcFirstLastPara="1" wrap="square" lIns="91425" tIns="91425" rIns="91425" bIns="91425" anchor="t" anchorCtr="0">
            <a:noAutofit/>
          </a:bodyPr>
          <a:lstStyle>
            <a:lvl1pPr marL="457200" marR="0" lvl="0" indent="-304800" algn="l" rtl="0">
              <a:lnSpc>
                <a:spcPct val="90000"/>
              </a:lnSpc>
              <a:spcBef>
                <a:spcPts val="600"/>
              </a:spcBef>
              <a:spcAft>
                <a:spcPts val="0"/>
              </a:spcAft>
              <a:buClr>
                <a:srgbClr val="7F7F7F"/>
              </a:buClr>
              <a:buSzPts val="1200"/>
              <a:buFont typeface="Arial"/>
              <a:buChar char="​"/>
              <a:defRPr sz="1200" b="0" i="0" u="none" strike="noStrike" cap="none">
                <a:solidFill>
                  <a:srgbClr val="6A625B"/>
                </a:solidFill>
                <a:latin typeface="Arial"/>
                <a:ea typeface="Arial"/>
                <a:cs typeface="Arial"/>
                <a:sym typeface="Arial"/>
              </a:defRPr>
            </a:lvl1pPr>
            <a:lvl2pPr marL="914400" marR="0" lvl="1" indent="-304800" algn="l" rtl="0">
              <a:lnSpc>
                <a:spcPct val="90000"/>
              </a:lnSpc>
              <a:spcBef>
                <a:spcPts val="600"/>
              </a:spcBef>
              <a:spcAft>
                <a:spcPts val="0"/>
              </a:spcAft>
              <a:buClr>
                <a:schemeClr val="lt2"/>
              </a:buClr>
              <a:buSzPts val="1200"/>
              <a:buFont typeface="Arial"/>
              <a:buChar char="•"/>
              <a:defRPr sz="1200" b="0" i="0" u="none" strike="noStrike" cap="none">
                <a:solidFill>
                  <a:srgbClr val="6A625B"/>
                </a:solidFill>
                <a:latin typeface="Arial"/>
                <a:ea typeface="Arial"/>
                <a:cs typeface="Arial"/>
                <a:sym typeface="Arial"/>
              </a:defRPr>
            </a:lvl2pPr>
            <a:lvl3pPr marL="1371600" marR="0" lvl="2" indent="-228600" algn="l" rtl="0">
              <a:lnSpc>
                <a:spcPct val="90000"/>
              </a:lnSpc>
              <a:spcBef>
                <a:spcPts val="600"/>
              </a:spcBef>
              <a:spcAft>
                <a:spcPts val="0"/>
              </a:spcAft>
              <a:buClr>
                <a:schemeClr val="lt2"/>
              </a:buClr>
              <a:buSzPts val="1100"/>
              <a:buFont typeface="Arial"/>
              <a:buNone/>
              <a:defRPr sz="1100" b="0" i="0" u="none" strike="noStrike" cap="none">
                <a:solidFill>
                  <a:srgbClr val="6A625B"/>
                </a:solidFill>
                <a:latin typeface="Arial"/>
                <a:ea typeface="Arial"/>
                <a:cs typeface="Arial"/>
                <a:sym typeface="Arial"/>
              </a:defRPr>
            </a:lvl3pPr>
            <a:lvl4pPr marL="1828800" marR="0" lvl="3" indent="-304800" algn="l" rtl="0">
              <a:lnSpc>
                <a:spcPct val="90000"/>
              </a:lnSpc>
              <a:spcBef>
                <a:spcPts val="600"/>
              </a:spcBef>
              <a:spcAft>
                <a:spcPts val="0"/>
              </a:spcAft>
              <a:buClr>
                <a:schemeClr val="lt2"/>
              </a:buClr>
              <a:buSzPts val="1200"/>
              <a:buFont typeface="Arial"/>
              <a:buChar char="•"/>
              <a:defRPr sz="1200" b="1" i="0" u="none" strike="noStrike" cap="none">
                <a:solidFill>
                  <a:srgbClr val="6A625B"/>
                </a:solidFill>
                <a:latin typeface="Arial"/>
                <a:ea typeface="Arial"/>
                <a:cs typeface="Arial"/>
                <a:sym typeface="Arial"/>
              </a:defRPr>
            </a:lvl4pPr>
            <a:lvl5pPr marL="2286000" marR="0" lvl="4" indent="-228600" algn="l" rtl="0">
              <a:lnSpc>
                <a:spcPct val="90000"/>
              </a:lnSpc>
              <a:spcBef>
                <a:spcPts val="600"/>
              </a:spcBef>
              <a:spcAft>
                <a:spcPts val="0"/>
              </a:spcAft>
              <a:buClr>
                <a:srgbClr val="7C868D"/>
              </a:buClr>
              <a:buSzPts val="1100"/>
              <a:buFont typeface="Arial"/>
              <a:buNone/>
              <a:defRPr sz="1200" b="0" i="0" u="none" strike="noStrike" cap="none">
                <a:solidFill>
                  <a:srgbClr val="7C868D"/>
                </a:solidFill>
                <a:latin typeface="Arial"/>
                <a:ea typeface="Arial"/>
                <a:cs typeface="Arial"/>
                <a:sym typeface="Arial"/>
              </a:defRPr>
            </a:lvl5pPr>
            <a:lvl6pPr marL="2743200" marR="0" lvl="5"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7" name="Google Shape;527;p87"/>
          <p:cNvSpPr txBox="1">
            <a:spLocks noGrp="1"/>
          </p:cNvSpPr>
          <p:nvPr>
            <p:ph type="body" idx="7"/>
          </p:nvPr>
        </p:nvSpPr>
        <p:spPr>
          <a:xfrm>
            <a:off x="432167" y="3460130"/>
            <a:ext cx="3326700" cy="350100"/>
          </a:xfrm>
          <a:prstGeom prst="rect">
            <a:avLst/>
          </a:prstGeom>
          <a:noFill/>
          <a:ln>
            <a:noFill/>
          </a:ln>
        </p:spPr>
        <p:txBody>
          <a:bodyPr spcFirstLastPara="1" wrap="square" lIns="91425" tIns="91425" rIns="91425" bIns="91425" anchor="b" anchorCtr="0">
            <a:noAutofit/>
          </a:bodyPr>
          <a:lstStyle>
            <a:lvl1pPr marL="457200" marR="0" lvl="0" indent="-317500" algn="l" rtl="0">
              <a:lnSpc>
                <a:spcPct val="90000"/>
              </a:lnSpc>
              <a:spcBef>
                <a:spcPts val="800"/>
              </a:spcBef>
              <a:spcAft>
                <a:spcPts val="0"/>
              </a:spcAft>
              <a:buClr>
                <a:srgbClr val="7F7F7F"/>
              </a:buClr>
              <a:buSzPts val="1400"/>
              <a:buFont typeface="Arial"/>
              <a:buChar char="​"/>
              <a:defRPr sz="1400" b="1"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28" name="Google Shape;528;p87" descr="Picture 23"/>
          <p:cNvPicPr preferRelativeResize="0"/>
          <p:nvPr/>
        </p:nvPicPr>
        <p:blipFill rotWithShape="1">
          <a:blip r:embed="rId2">
            <a:alphaModFix/>
          </a:blip>
          <a:srcRect/>
          <a:stretch/>
        </p:blipFill>
        <p:spPr>
          <a:xfrm>
            <a:off x="8492566" y="4693436"/>
            <a:ext cx="462107" cy="321860"/>
          </a:xfrm>
          <a:prstGeom prst="rect">
            <a:avLst/>
          </a:prstGeom>
          <a:noFill/>
          <a:ln>
            <a:noFill/>
          </a:ln>
        </p:spPr>
      </p:pic>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W - Guide Placement ">
  <p:cSld name="W - Guide Placement ">
    <p:bg>
      <p:bgPr>
        <a:solidFill>
          <a:schemeClr val="lt1"/>
        </a:solidFill>
        <a:effectLst/>
      </p:bgPr>
    </p:bg>
    <p:spTree>
      <p:nvGrpSpPr>
        <p:cNvPr id="1" name="Shape 529"/>
        <p:cNvGrpSpPr/>
        <p:nvPr/>
      </p:nvGrpSpPr>
      <p:grpSpPr>
        <a:xfrm>
          <a:off x="0" y="0"/>
          <a:ext cx="0" cy="0"/>
          <a:chOff x="0" y="0"/>
          <a:chExt cx="0" cy="0"/>
        </a:xfrm>
      </p:grpSpPr>
      <p:sp>
        <p:nvSpPr>
          <p:cNvPr id="530" name="Google Shape;530;p88"/>
          <p:cNvSpPr/>
          <p:nvPr/>
        </p:nvSpPr>
        <p:spPr>
          <a:xfrm>
            <a:off x="5337771" y="1717276"/>
            <a:ext cx="3326400" cy="293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300"/>
              <a:buFont typeface="Arial"/>
              <a:buNone/>
            </a:pPr>
            <a:r>
              <a:rPr lang="en" sz="1200" b="1" i="0" u="none" strike="noStrike" cap="none">
                <a:solidFill>
                  <a:srgbClr val="00A1E0"/>
                </a:solidFill>
                <a:latin typeface="Arial"/>
                <a:ea typeface="Arial"/>
                <a:cs typeface="Arial"/>
                <a:sym typeface="Arial"/>
              </a:rPr>
              <a:t>Realigning Guides</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Guides can can easily be bumped and moved accidentally.  </a:t>
            </a:r>
            <a:endParaRPr sz="1100"/>
          </a:p>
          <a:p>
            <a:pPr marL="0" marR="0" lvl="0" indent="0" algn="l" rtl="0">
              <a:lnSpc>
                <a:spcPct val="100000"/>
              </a:lnSpc>
              <a:spcBef>
                <a:spcPts val="600"/>
              </a:spcBef>
              <a:spcAft>
                <a:spcPts val="0"/>
              </a:spcAft>
              <a:buClr>
                <a:schemeClr val="accent2"/>
              </a:buClr>
              <a:buSzPts val="200"/>
              <a:buFont typeface="Arial"/>
              <a:buNone/>
            </a:pPr>
            <a:r>
              <a:rPr lang="en" sz="900" b="0" i="0" u="none" strike="noStrike" cap="none">
                <a:solidFill>
                  <a:schemeClr val="accent2"/>
                </a:solidFill>
                <a:latin typeface="Arial"/>
                <a:ea typeface="Arial"/>
                <a:cs typeface="Arial"/>
                <a:sym typeface="Arial"/>
              </a:rPr>
              <a:t>This slide layout show you how to reset your guides. </a:t>
            </a:r>
            <a:endParaRPr sz="1100"/>
          </a:p>
          <a:p>
            <a:pPr marL="0" marR="0" lvl="0" indent="0" algn="l" rtl="0">
              <a:lnSpc>
                <a:spcPct val="100000"/>
              </a:lnSpc>
              <a:spcBef>
                <a:spcPts val="600"/>
              </a:spcBef>
              <a:spcAft>
                <a:spcPts val="0"/>
              </a:spcAft>
              <a:buClr>
                <a:schemeClr val="accent2"/>
              </a:buClr>
              <a:buSzPts val="200"/>
              <a:buFont typeface="Arial"/>
              <a:buNone/>
            </a:pPr>
            <a:r>
              <a:rPr lang="en" sz="900" b="1" i="0" u="none" strike="noStrike" cap="none">
                <a:solidFill>
                  <a:schemeClr val="accent2"/>
                </a:solidFill>
                <a:latin typeface="Arial"/>
                <a:ea typeface="Arial"/>
                <a:cs typeface="Arial"/>
                <a:sym typeface="Arial"/>
              </a:rPr>
              <a:t>NOTE: </a:t>
            </a:r>
            <a:r>
              <a:rPr lang="en" sz="900" b="0" i="0" u="none" strike="noStrike" cap="none">
                <a:solidFill>
                  <a:schemeClr val="accent2"/>
                </a:solidFill>
                <a:latin typeface="Arial"/>
                <a:ea typeface="Arial"/>
                <a:cs typeface="Arial"/>
                <a:sym typeface="Arial"/>
              </a:rPr>
              <a:t>When working on any older deck, be sure to check and ensure that the guides in your deck are set.</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Turn on your guides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Insert a new slide the using the Guide Layout slide option.</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Do your guides align with the orange lines in the new slide?  </a:t>
            </a:r>
            <a:r>
              <a:rPr lang="en" sz="900" b="0" i="0" u="none" strike="noStrike" cap="none">
                <a:solidFill>
                  <a:schemeClr val="accent2"/>
                </a:solidFill>
                <a:latin typeface="Arial"/>
                <a:ea typeface="Arial"/>
                <a:cs typeface="Arial"/>
                <a:sym typeface="Arial"/>
              </a:rPr>
              <a:t>If yes, your guides are set, if not, proceed then realign each of the lines to line up with the lines shown on this page. </a:t>
            </a:r>
            <a:endParaRPr sz="1100"/>
          </a:p>
          <a:p>
            <a:pPr marL="0" marR="0" lvl="0" indent="6350" algn="l" rtl="0">
              <a:lnSpc>
                <a:spcPct val="100000"/>
              </a:lnSpc>
              <a:spcBef>
                <a:spcPts val="600"/>
              </a:spcBef>
              <a:spcAft>
                <a:spcPts val="0"/>
              </a:spcAft>
              <a:buClr>
                <a:schemeClr val="accent2"/>
              </a:buClr>
              <a:buSzPts val="900"/>
              <a:buFont typeface="Arial"/>
              <a:buAutoNum type="arabicPeriod"/>
            </a:pPr>
            <a:r>
              <a:rPr lang="en" sz="900" b="1" i="0" u="none" strike="noStrike" cap="none">
                <a:solidFill>
                  <a:schemeClr val="accent2"/>
                </a:solidFill>
                <a:latin typeface="Arial"/>
                <a:ea typeface="Arial"/>
                <a:cs typeface="Arial"/>
                <a:sym typeface="Arial"/>
              </a:rPr>
              <a:t> Once guides are reset, delete the Guide Layout Slide</a:t>
            </a:r>
            <a:endParaRPr sz="1100"/>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200"/>
              <a:buFont typeface="Arial"/>
              <a:buNone/>
            </a:pPr>
            <a:endParaRPr sz="1000" b="0" i="0" u="none" strike="noStrike" cap="none">
              <a:solidFill>
                <a:schemeClr val="accent2"/>
              </a:solidFill>
              <a:latin typeface="Arial"/>
              <a:ea typeface="Arial"/>
              <a:cs typeface="Arial"/>
              <a:sym typeface="Arial"/>
            </a:endParaRPr>
          </a:p>
        </p:txBody>
      </p:sp>
      <p:sp>
        <p:nvSpPr>
          <p:cNvPr id="531" name="Google Shape;531;p88"/>
          <p:cNvSpPr txBox="1"/>
          <p:nvPr/>
        </p:nvSpPr>
        <p:spPr>
          <a:xfrm>
            <a:off x="838418" y="1717279"/>
            <a:ext cx="3544200" cy="264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200"/>
              <a:buFont typeface="Arial"/>
              <a:buNone/>
            </a:pPr>
            <a:r>
              <a:rPr lang="en" sz="1200" b="1" i="0" u="none" strike="noStrike" cap="none">
                <a:solidFill>
                  <a:schemeClr val="accent1"/>
                </a:solidFill>
                <a:latin typeface="Arial"/>
                <a:ea typeface="Arial"/>
                <a:cs typeface="Arial"/>
                <a:sym typeface="Arial"/>
              </a:rPr>
              <a:t>What are Drawing Guides?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This lines that that appear on all pages in the same spot, but don’t show up when you print or view deck in Show mode.  </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Think of them as internal margins for the proper alignment and consistent placement of content. Object will snap to them and they are also perfect for cropping an image to. </a:t>
            </a:r>
            <a:endParaRPr sz="1100"/>
          </a:p>
          <a:p>
            <a:pPr marL="0" marR="0" lvl="0" indent="0" algn="l" rtl="0">
              <a:lnSpc>
                <a:spcPct val="100000"/>
              </a:lnSpc>
              <a:spcBef>
                <a:spcPts val="600"/>
              </a:spcBef>
              <a:spcAft>
                <a:spcPts val="0"/>
              </a:spcAft>
              <a:buClr>
                <a:schemeClr val="accent2"/>
              </a:buClr>
              <a:buSzPts val="1600"/>
              <a:buFont typeface="Arial"/>
              <a:buNone/>
            </a:pPr>
            <a:r>
              <a:rPr lang="en" sz="900" b="0" i="0" u="none" strike="noStrike" cap="none">
                <a:solidFill>
                  <a:schemeClr val="accent2"/>
                </a:solidFill>
                <a:latin typeface="Arial"/>
                <a:ea typeface="Arial"/>
                <a:cs typeface="Arial"/>
                <a:sym typeface="Arial"/>
              </a:rPr>
              <a:t>This template has pre-made guides that delineate where your workspace is.  </a:t>
            </a:r>
            <a:br>
              <a:rPr lang="en" sz="900" b="1" i="0" u="none" strike="noStrike" cap="none">
                <a:solidFill>
                  <a:schemeClr val="accent2"/>
                </a:solidFill>
                <a:latin typeface="Arial"/>
                <a:ea typeface="Arial"/>
                <a:cs typeface="Arial"/>
                <a:sym typeface="Arial"/>
              </a:rPr>
            </a:br>
            <a:br>
              <a:rPr lang="en" sz="900" b="1" i="0" u="none" strike="noStrike" cap="none">
                <a:solidFill>
                  <a:schemeClr val="accent1"/>
                </a:solidFill>
                <a:latin typeface="Arial"/>
                <a:ea typeface="Arial"/>
                <a:cs typeface="Arial"/>
                <a:sym typeface="Arial"/>
              </a:rPr>
            </a:br>
            <a:r>
              <a:rPr lang="en" sz="1200" b="1" i="0" u="none" strike="noStrike" cap="none">
                <a:solidFill>
                  <a:schemeClr val="accent1"/>
                </a:solidFill>
                <a:latin typeface="Arial"/>
                <a:ea typeface="Arial"/>
                <a:cs typeface="Arial"/>
                <a:sym typeface="Arial"/>
              </a:rPr>
              <a:t>How to Turn Guides On and Off</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Windows: </a:t>
            </a:r>
            <a:r>
              <a:rPr lang="en" sz="900" b="0" i="0" u="none" strike="noStrike" cap="none">
                <a:solidFill>
                  <a:schemeClr val="accent2"/>
                </a:solidFill>
                <a:latin typeface="Arial"/>
                <a:ea typeface="Arial"/>
                <a:cs typeface="Arial"/>
                <a:sym typeface="Arial"/>
              </a:rPr>
              <a:t>ALT + F9 or Right click in blue area off workspace &gt;Grids and Guides&gt;Display Drawing Guides on Screen</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2011: </a:t>
            </a:r>
            <a:r>
              <a:rPr lang="en" sz="900" b="0" i="0" u="none" strike="noStrike" cap="none">
                <a:solidFill>
                  <a:schemeClr val="accent2"/>
                </a:solidFill>
                <a:latin typeface="Arial"/>
                <a:ea typeface="Arial"/>
                <a:cs typeface="Arial"/>
                <a:sym typeface="Arial"/>
              </a:rPr>
              <a:t>Control + Option + Command + G or </a:t>
            </a:r>
            <a:br>
              <a:rPr lang="en" sz="900" b="0" i="0" u="none" strike="noStrike" cap="none">
                <a:solidFill>
                  <a:schemeClr val="accent2"/>
                </a:solidFill>
                <a:latin typeface="Arial"/>
                <a:ea typeface="Arial"/>
                <a:cs typeface="Arial"/>
                <a:sym typeface="Arial"/>
              </a:rPr>
            </a:br>
            <a:r>
              <a:rPr lang="en" sz="900" b="0" i="0" u="none" strike="noStrike" cap="none">
                <a:solidFill>
                  <a:schemeClr val="accent2"/>
                </a:solidFill>
                <a:latin typeface="Arial"/>
                <a:ea typeface="Arial"/>
                <a:cs typeface="Arial"/>
                <a:sym typeface="Arial"/>
              </a:rPr>
              <a:t>View&gt;Guides&gt;Static Guides</a:t>
            </a:r>
            <a:endParaRPr sz="1100"/>
          </a:p>
          <a:p>
            <a:pPr marL="0" marR="0" lvl="0" indent="0" algn="l" rtl="0">
              <a:lnSpc>
                <a:spcPct val="100000"/>
              </a:lnSpc>
              <a:spcBef>
                <a:spcPts val="600"/>
              </a:spcBef>
              <a:spcAft>
                <a:spcPts val="0"/>
              </a:spcAft>
              <a:buClr>
                <a:schemeClr val="accent3"/>
              </a:buClr>
              <a:buSzPts val="900"/>
              <a:buFont typeface="Arial"/>
              <a:buNone/>
            </a:pPr>
            <a:r>
              <a:rPr lang="en" sz="900" b="1" i="0" u="none" strike="noStrike" cap="none">
                <a:solidFill>
                  <a:schemeClr val="accent2"/>
                </a:solidFill>
                <a:latin typeface="Arial"/>
                <a:ea typeface="Arial"/>
                <a:cs typeface="Arial"/>
                <a:sym typeface="Arial"/>
              </a:rPr>
              <a:t>MAC 2008:   </a:t>
            </a:r>
            <a:r>
              <a:rPr lang="en" sz="900" b="0" i="0" u="none" strike="noStrike" cap="none">
                <a:solidFill>
                  <a:schemeClr val="accent2"/>
                </a:solidFill>
                <a:latin typeface="Arial"/>
                <a:ea typeface="Arial"/>
                <a:cs typeface="Arial"/>
                <a:sym typeface="Arial"/>
              </a:rPr>
              <a:t>Command + G or View&gt;Guides&gt;Static Guides</a:t>
            </a:r>
            <a:endParaRPr sz="1100"/>
          </a:p>
        </p:txBody>
      </p:sp>
      <p:sp>
        <p:nvSpPr>
          <p:cNvPr id="532" name="Google Shape;532;p88"/>
          <p:cNvSpPr txBox="1"/>
          <p:nvPr/>
        </p:nvSpPr>
        <p:spPr>
          <a:xfrm>
            <a:off x="5624789" y="1332310"/>
            <a:ext cx="2745000" cy="3465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chemeClr val="dk2"/>
              </a:buClr>
              <a:buSzPts val="200"/>
              <a:buFont typeface="Arial"/>
              <a:buNone/>
            </a:pPr>
            <a:r>
              <a:rPr lang="en" sz="900" b="0" i="0" u="none" strike="noStrike" cap="none">
                <a:solidFill>
                  <a:schemeClr val="dk2"/>
                </a:solidFill>
                <a:latin typeface="Arial"/>
                <a:ea typeface="Arial"/>
                <a:cs typeface="Arial"/>
                <a:sym typeface="Arial"/>
              </a:rPr>
              <a:t>The left and right top and bottom corners only area you should work within on your slides.</a:t>
            </a:r>
            <a:endParaRPr sz="1100"/>
          </a:p>
        </p:txBody>
      </p:sp>
      <p:cxnSp>
        <p:nvCxnSpPr>
          <p:cNvPr id="533" name="Google Shape;533;p88"/>
          <p:cNvCxnSpPr/>
          <p:nvPr/>
        </p:nvCxnSpPr>
        <p:spPr>
          <a:xfrm rot="10800000">
            <a:off x="4571954" y="-4074159"/>
            <a:ext cx="0" cy="9141600"/>
          </a:xfrm>
          <a:prstGeom prst="straightConnector1">
            <a:avLst/>
          </a:prstGeom>
          <a:noFill/>
          <a:ln w="19050" cap="flat" cmpd="sng">
            <a:solidFill>
              <a:schemeClr val="accent5"/>
            </a:solidFill>
            <a:prstDash val="solid"/>
            <a:round/>
            <a:headEnd type="none" w="sm" len="sm"/>
            <a:tailEnd type="none" w="sm" len="sm"/>
          </a:ln>
        </p:spPr>
      </p:cxnSp>
      <p:grpSp>
        <p:nvGrpSpPr>
          <p:cNvPr id="534" name="Google Shape;534;p88"/>
          <p:cNvGrpSpPr/>
          <p:nvPr/>
        </p:nvGrpSpPr>
        <p:grpSpPr>
          <a:xfrm>
            <a:off x="376433" y="-3469834"/>
            <a:ext cx="8391408" cy="12891345"/>
            <a:chOff x="501778" y="-4626445"/>
            <a:chExt cx="11185561" cy="17188459"/>
          </a:xfrm>
        </p:grpSpPr>
        <p:cxnSp>
          <p:nvCxnSpPr>
            <p:cNvPr id="535" name="Google Shape;535;p88"/>
            <p:cNvCxnSpPr/>
            <p:nvPr/>
          </p:nvCxnSpPr>
          <p:spPr>
            <a:xfrm>
              <a:off x="608014"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36" name="Google Shape;536;p8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37" name="Google Shape;537;p8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38" name="Google Shape;538;p8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sp>
          <p:nvSpPr>
            <p:cNvPr id="539" name="Google Shape;539;p8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0" name="Google Shape;540;p8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1" name="Google Shape;541;p8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sp>
          <p:nvSpPr>
            <p:cNvPr id="542" name="Google Shape;542;p8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300"/>
                <a:buFont typeface="Arial"/>
                <a:buNone/>
              </a:pPr>
              <a:endParaRPr sz="1400" b="0" i="0" u="none" strike="noStrike" cap="none">
                <a:solidFill>
                  <a:schemeClr val="lt1"/>
                </a:solidFill>
                <a:latin typeface="Arial"/>
                <a:ea typeface="Arial"/>
                <a:cs typeface="Arial"/>
                <a:sym typeface="Arial"/>
              </a:endParaRPr>
            </a:p>
          </p:txBody>
        </p:sp>
        <p:cxnSp>
          <p:nvCxnSpPr>
            <p:cNvPr id="543" name="Google Shape;543;p88"/>
            <p:cNvCxnSpPr/>
            <p:nvPr/>
          </p:nvCxnSpPr>
          <p:spPr>
            <a:xfrm rot="10800000">
              <a:off x="6094351" y="-4626445"/>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44" name="Google Shape;544;p8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45" name="Google Shape;545;p88"/>
          <p:cNvSpPr/>
          <p:nvPr/>
        </p:nvSpPr>
        <p:spPr>
          <a:xfrm>
            <a:off x="5343276" y="4224599"/>
            <a:ext cx="2986200" cy="6309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A1E0"/>
              </a:buClr>
              <a:buSzPts val="1200"/>
              <a:buFont typeface="Arial"/>
              <a:buNone/>
            </a:pPr>
            <a:r>
              <a:rPr lang="en" sz="1200" b="1" i="0" u="none" strike="noStrike" cap="none">
                <a:solidFill>
                  <a:srgbClr val="00A1E0"/>
                </a:solidFill>
                <a:latin typeface="Arial"/>
                <a:ea typeface="Arial"/>
                <a:cs typeface="Arial"/>
                <a:sym typeface="Arial"/>
              </a:rPr>
              <a:t>How to Create a New Guide Line</a:t>
            </a:r>
            <a:endParaRPr sz="1100"/>
          </a:p>
          <a:p>
            <a:pPr marL="0" marR="0" lvl="0" indent="0" algn="l" rtl="0">
              <a:lnSpc>
                <a:spcPct val="100000"/>
              </a:lnSpc>
              <a:spcBef>
                <a:spcPts val="600"/>
              </a:spcBef>
              <a:spcAft>
                <a:spcPts val="0"/>
              </a:spcAft>
              <a:buClr>
                <a:schemeClr val="accent2"/>
              </a:buClr>
              <a:buSzPts val="900"/>
              <a:buFont typeface="Arial"/>
              <a:buNone/>
            </a:pPr>
            <a:r>
              <a:rPr lang="en" sz="900" b="0" i="0" u="none" strike="noStrike" cap="none">
                <a:solidFill>
                  <a:schemeClr val="accent2"/>
                </a:solidFill>
                <a:latin typeface="Arial"/>
                <a:ea typeface="Arial"/>
                <a:cs typeface="Arial"/>
                <a:sym typeface="Arial"/>
              </a:rPr>
              <a:t>Select a guide, hold down the Option key and drag.  This will duplicate the line</a:t>
            </a:r>
            <a:endParaRPr sz="1100"/>
          </a:p>
        </p:txBody>
      </p:sp>
      <p:sp>
        <p:nvSpPr>
          <p:cNvPr id="546" name="Google Shape;546;p88"/>
          <p:cNvSpPr txBox="1">
            <a:spLocks noGrp="1"/>
          </p:cNvSpPr>
          <p:nvPr>
            <p:ph type="title"/>
          </p:nvPr>
        </p:nvSpPr>
        <p:spPr>
          <a:xfrm>
            <a:off x="371572" y="104777"/>
            <a:ext cx="87153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C - Basic - Title Only">
  <p:cSld name="D - Basic">
    <p:bg>
      <p:bgPr>
        <a:solidFill>
          <a:schemeClr val="lt1"/>
        </a:solidFill>
        <a:effectLst/>
      </p:bgPr>
    </p:bg>
    <p:spTree>
      <p:nvGrpSpPr>
        <p:cNvPr id="1" name="Shape 845"/>
        <p:cNvGrpSpPr/>
        <p:nvPr/>
      </p:nvGrpSpPr>
      <p:grpSpPr>
        <a:xfrm>
          <a:off x="0" y="0"/>
          <a:ext cx="0" cy="0"/>
          <a:chOff x="0" y="0"/>
          <a:chExt cx="0" cy="0"/>
        </a:xfrm>
      </p:grpSpPr>
      <p:sp>
        <p:nvSpPr>
          <p:cNvPr id="846" name="Google Shape;846;p12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47" name="Google Shape;847;p125"/>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D - Basic">
  <p:cSld name="D - Basic_1">
    <p:bg>
      <p:bgPr>
        <a:solidFill>
          <a:schemeClr val="lt1"/>
        </a:solidFill>
        <a:effectLst/>
      </p:bgPr>
    </p:bg>
    <p:spTree>
      <p:nvGrpSpPr>
        <p:cNvPr id="1" name="Shape 848"/>
        <p:cNvGrpSpPr/>
        <p:nvPr/>
      </p:nvGrpSpPr>
      <p:grpSpPr>
        <a:xfrm>
          <a:off x="0" y="0"/>
          <a:ext cx="0" cy="0"/>
          <a:chOff x="0" y="0"/>
          <a:chExt cx="0" cy="0"/>
        </a:xfrm>
      </p:grpSpPr>
      <p:sp>
        <p:nvSpPr>
          <p:cNvPr id="849" name="Google Shape;849;p126"/>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50" name="Google Shape;850;p12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51" name="Google Shape;851;p126"/>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F - Basic - Mountain Footer Left">
  <p:cSld name="D - Basic_1_1">
    <p:bg>
      <p:bgPr>
        <a:solidFill>
          <a:schemeClr val="lt1"/>
        </a:solidFill>
        <a:effectLst/>
      </p:bgPr>
    </p:bg>
    <p:spTree>
      <p:nvGrpSpPr>
        <p:cNvPr id="1" name="Shape 852"/>
        <p:cNvGrpSpPr/>
        <p:nvPr/>
      </p:nvGrpSpPr>
      <p:grpSpPr>
        <a:xfrm>
          <a:off x="0" y="0"/>
          <a:ext cx="0" cy="0"/>
          <a:chOff x="0" y="0"/>
          <a:chExt cx="0" cy="0"/>
        </a:xfrm>
      </p:grpSpPr>
      <p:pic>
        <p:nvPicPr>
          <p:cNvPr id="853" name="Google Shape;853;p127"/>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854" name="Google Shape;854;p12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55" name="Google Shape;855;p12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56" name="Google Shape;856;p127"/>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57" name="Google Shape;857;p127"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R2 - Callout Slide">
  <p:cSld name="R2 - Callout Slide">
    <p:spTree>
      <p:nvGrpSpPr>
        <p:cNvPr id="1" name="Shape 57"/>
        <p:cNvGrpSpPr/>
        <p:nvPr/>
      </p:nvGrpSpPr>
      <p:grpSpPr>
        <a:xfrm>
          <a:off x="0" y="0"/>
          <a:ext cx="0" cy="0"/>
          <a:chOff x="0" y="0"/>
          <a:chExt cx="0" cy="0"/>
        </a:xfrm>
      </p:grpSpPr>
      <p:pic>
        <p:nvPicPr>
          <p:cNvPr id="58" name="Google Shape;58;p10"/>
          <p:cNvPicPr preferRelativeResize="0"/>
          <p:nvPr/>
        </p:nvPicPr>
        <p:blipFill rotWithShape="1">
          <a:blip r:embed="rId2">
            <a:alphaModFix/>
          </a:blip>
          <a:srcRect l="9"/>
          <a:stretch/>
        </p:blipFill>
        <p:spPr>
          <a:xfrm>
            <a:off x="-10446" y="-10556"/>
            <a:ext cx="9179026" cy="5163955"/>
          </a:xfrm>
          <a:prstGeom prst="rect">
            <a:avLst/>
          </a:prstGeom>
          <a:noFill/>
          <a:ln>
            <a:noFill/>
          </a:ln>
        </p:spPr>
      </p:pic>
      <p:sp>
        <p:nvSpPr>
          <p:cNvPr id="59" name="Google Shape;59;p1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lt1"/>
              </a:buClr>
              <a:buSzPts val="1100"/>
              <a:buFont typeface="Arial"/>
              <a:buNone/>
              <a:defRPr sz="2300" b="0" i="0" u="none" strike="noStrike" cap="none">
                <a:solidFill>
                  <a:schemeClr val="lt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60" name="Google Shape;60;p10"/>
          <p:cNvSpPr txBox="1">
            <a:spLocks noGrp="1"/>
          </p:cNvSpPr>
          <p:nvPr>
            <p:ph type="body" idx="1"/>
          </p:nvPr>
        </p:nvSpPr>
        <p:spPr>
          <a:xfrm>
            <a:off x="381119" y="1176346"/>
            <a:ext cx="82866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1"/>
              </a:buClr>
              <a:buSzPts val="1400"/>
              <a:buFont typeface="Arial"/>
              <a:buChar char="•"/>
              <a:defRPr sz="1400" b="0" i="0" u="none" strike="noStrike" cap="none">
                <a:solidFill>
                  <a:schemeClr val="lt1"/>
                </a:solidFill>
                <a:latin typeface="Arial"/>
                <a:ea typeface="Arial"/>
                <a:cs typeface="Arial"/>
                <a:sym typeface="Arial"/>
              </a:defRPr>
            </a:lvl2pPr>
            <a:lvl3pPr marL="1371600" marR="0" lvl="2" indent="-304800" algn="l" rtl="0">
              <a:lnSpc>
                <a:spcPct val="100000"/>
              </a:lnSpc>
              <a:spcBef>
                <a:spcPts val="500"/>
              </a:spcBef>
              <a:spcAft>
                <a:spcPts val="0"/>
              </a:spcAft>
              <a:buClr>
                <a:schemeClr val="lt1"/>
              </a:buClr>
              <a:buSzPts val="1200"/>
              <a:buFont typeface="Arial"/>
              <a:buChar char="•"/>
              <a:defRPr sz="1200" b="0" i="0" u="none" strike="noStrike" cap="none">
                <a:solidFill>
                  <a:schemeClr val="lt1"/>
                </a:solidFill>
                <a:latin typeface="Arial"/>
                <a:ea typeface="Arial"/>
                <a:cs typeface="Arial"/>
                <a:sym typeface="Arial"/>
              </a:defRPr>
            </a:lvl3pPr>
            <a:lvl4pPr marL="1828800" marR="0" lvl="3" indent="-298450" algn="l" rtl="0">
              <a:lnSpc>
                <a:spcPct val="100000"/>
              </a:lnSpc>
              <a:spcBef>
                <a:spcPts val="500"/>
              </a:spcBef>
              <a:spcAft>
                <a:spcPts val="0"/>
              </a:spcAft>
              <a:buClr>
                <a:schemeClr val="lt1"/>
              </a:buClr>
              <a:buSzPts val="1100"/>
              <a:buFont typeface="Arial"/>
              <a:buChar char="•"/>
              <a:defRPr sz="1100" b="1" i="0" u="none" strike="noStrike" cap="none">
                <a:solidFill>
                  <a:schemeClr val="lt1"/>
                </a:solidFill>
                <a:latin typeface="Arial"/>
                <a:ea typeface="Arial"/>
                <a:cs typeface="Arial"/>
                <a:sym typeface="Arial"/>
              </a:defRPr>
            </a:lvl4pPr>
            <a:lvl5pPr marL="2286000" marR="0" lvl="4" indent="-228600" algn="l" rtl="0">
              <a:lnSpc>
                <a:spcPct val="100000"/>
              </a:lnSpc>
              <a:spcBef>
                <a:spcPts val="500"/>
              </a:spcBef>
              <a:spcAft>
                <a:spcPts val="0"/>
              </a:spcAft>
              <a:buClr>
                <a:schemeClr val="lt1"/>
              </a:buClr>
              <a:buSzPts val="1100"/>
              <a:buFont typeface="Arial"/>
              <a:buNone/>
              <a:defRPr sz="1500" b="0" i="0" u="none" strike="noStrike" cap="none">
                <a:solidFill>
                  <a:schemeClr val="lt1"/>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61" name="Google Shape;61;p10"/>
          <p:cNvSpPr txBox="1">
            <a:spLocks noGrp="1"/>
          </p:cNvSpPr>
          <p:nvPr>
            <p:ph type="body" idx="2"/>
          </p:nvPr>
        </p:nvSpPr>
        <p:spPr>
          <a:xfrm>
            <a:off x="377134" y="701860"/>
            <a:ext cx="8286600" cy="254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7F7F7F"/>
              </a:buClr>
              <a:buSzPts val="1700"/>
              <a:buFont typeface="Arial"/>
              <a:buNone/>
              <a:defRPr sz="1700" b="0" i="0" u="none" strike="noStrike" cap="none">
                <a:solidFill>
                  <a:schemeClr val="lt1"/>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62" name="Google Shape;62;p1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G - Above the Trees">
  <p:cSld name="D - Basic_1_1_1">
    <p:bg>
      <p:bgPr>
        <a:solidFill>
          <a:schemeClr val="lt1"/>
        </a:solidFill>
        <a:effectLst/>
      </p:bgPr>
    </p:bg>
    <p:spTree>
      <p:nvGrpSpPr>
        <p:cNvPr id="1" name="Shape 858"/>
        <p:cNvGrpSpPr/>
        <p:nvPr/>
      </p:nvGrpSpPr>
      <p:grpSpPr>
        <a:xfrm>
          <a:off x="0" y="0"/>
          <a:ext cx="0" cy="0"/>
          <a:chOff x="0" y="0"/>
          <a:chExt cx="0" cy="0"/>
        </a:xfrm>
      </p:grpSpPr>
      <p:pic>
        <p:nvPicPr>
          <p:cNvPr id="859" name="Google Shape;859;p128"/>
          <p:cNvPicPr preferRelativeResize="0"/>
          <p:nvPr/>
        </p:nvPicPr>
        <p:blipFill rotWithShape="1">
          <a:blip r:embed="rId2">
            <a:alphaModFix/>
          </a:blip>
          <a:srcRect/>
          <a:stretch/>
        </p:blipFill>
        <p:spPr>
          <a:xfrm>
            <a:off x="0" y="1368"/>
            <a:ext cx="9141615" cy="5142158"/>
          </a:xfrm>
          <a:prstGeom prst="rect">
            <a:avLst/>
          </a:prstGeom>
          <a:noFill/>
          <a:ln>
            <a:noFill/>
          </a:ln>
        </p:spPr>
      </p:pic>
      <p:sp>
        <p:nvSpPr>
          <p:cNvPr id="860" name="Google Shape;860;p128"/>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61" name="Google Shape;861;p128"/>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62" name="Google Shape;862;p128"/>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63" name="Google Shape;863;p128"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H - Foothills">
  <p:cSld name="D - Basic_1_1_1_1">
    <p:bg>
      <p:bgPr>
        <a:solidFill>
          <a:schemeClr val="lt1"/>
        </a:solidFill>
        <a:effectLst/>
      </p:bgPr>
    </p:bg>
    <p:spTree>
      <p:nvGrpSpPr>
        <p:cNvPr id="1" name="Shape 864"/>
        <p:cNvGrpSpPr/>
        <p:nvPr/>
      </p:nvGrpSpPr>
      <p:grpSpPr>
        <a:xfrm>
          <a:off x="0" y="0"/>
          <a:ext cx="0" cy="0"/>
          <a:chOff x="0" y="0"/>
          <a:chExt cx="0" cy="0"/>
        </a:xfrm>
      </p:grpSpPr>
      <p:pic>
        <p:nvPicPr>
          <p:cNvPr id="865" name="Google Shape;865;p129"/>
          <p:cNvPicPr preferRelativeResize="0"/>
          <p:nvPr/>
        </p:nvPicPr>
        <p:blipFill rotWithShape="1">
          <a:blip r:embed="rId2">
            <a:alphaModFix/>
          </a:blip>
          <a:srcRect/>
          <a:stretch/>
        </p:blipFill>
        <p:spPr>
          <a:xfrm>
            <a:off x="0" y="7663"/>
            <a:ext cx="9144002" cy="5143501"/>
          </a:xfrm>
          <a:prstGeom prst="rect">
            <a:avLst/>
          </a:prstGeom>
          <a:noFill/>
          <a:ln>
            <a:noFill/>
          </a:ln>
        </p:spPr>
      </p:pic>
      <p:sp>
        <p:nvSpPr>
          <p:cNvPr id="866" name="Google Shape;866;p129"/>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67" name="Google Shape;867;p129"/>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68" name="Google Shape;868;p129"/>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69" name="Google Shape;869;p129"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I - Staging Area - Right">
  <p:cSld name="D - Basic_1_1_1_1_1">
    <p:bg>
      <p:bgPr>
        <a:solidFill>
          <a:schemeClr val="lt1"/>
        </a:solidFill>
        <a:effectLst/>
      </p:bgPr>
    </p:bg>
    <p:spTree>
      <p:nvGrpSpPr>
        <p:cNvPr id="1" name="Shape 870"/>
        <p:cNvGrpSpPr/>
        <p:nvPr/>
      </p:nvGrpSpPr>
      <p:grpSpPr>
        <a:xfrm>
          <a:off x="0" y="0"/>
          <a:ext cx="0" cy="0"/>
          <a:chOff x="0" y="0"/>
          <a:chExt cx="0" cy="0"/>
        </a:xfrm>
      </p:grpSpPr>
      <p:pic>
        <p:nvPicPr>
          <p:cNvPr id="871" name="Google Shape;871;p130"/>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872" name="Google Shape;872;p130"/>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73" name="Google Shape;873;p130"/>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74" name="Google Shape;874;p130"/>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75" name="Google Shape;875;p130"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J - Staging Area - Center">
  <p:cSld name="D - Basic_1_1_1_1_1_1">
    <p:bg>
      <p:bgPr>
        <a:solidFill>
          <a:schemeClr val="lt1"/>
        </a:solidFill>
        <a:effectLst/>
      </p:bgPr>
    </p:bg>
    <p:spTree>
      <p:nvGrpSpPr>
        <p:cNvPr id="1" name="Shape 876"/>
        <p:cNvGrpSpPr/>
        <p:nvPr/>
      </p:nvGrpSpPr>
      <p:grpSpPr>
        <a:xfrm>
          <a:off x="0" y="0"/>
          <a:ext cx="0" cy="0"/>
          <a:chOff x="0" y="0"/>
          <a:chExt cx="0" cy="0"/>
        </a:xfrm>
      </p:grpSpPr>
      <p:pic>
        <p:nvPicPr>
          <p:cNvPr id="877" name="Google Shape;877;p131"/>
          <p:cNvPicPr preferRelativeResize="0"/>
          <p:nvPr/>
        </p:nvPicPr>
        <p:blipFill rotWithShape="1">
          <a:blip r:embed="rId2">
            <a:alphaModFix/>
          </a:blip>
          <a:srcRect/>
          <a:stretch/>
        </p:blipFill>
        <p:spPr>
          <a:xfrm>
            <a:off x="-1191" y="7663"/>
            <a:ext cx="9144000" cy="5143500"/>
          </a:xfrm>
          <a:prstGeom prst="rect">
            <a:avLst/>
          </a:prstGeom>
          <a:noFill/>
          <a:ln>
            <a:noFill/>
          </a:ln>
        </p:spPr>
      </p:pic>
      <p:sp>
        <p:nvSpPr>
          <p:cNvPr id="878" name="Google Shape;878;p131"/>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79" name="Google Shape;879;p131"/>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80" name="Google Shape;880;p131"/>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81" name="Google Shape;881;p131"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882"/>
        <p:cNvGrpSpPr/>
        <p:nvPr/>
      </p:nvGrpSpPr>
      <p:grpSpPr>
        <a:xfrm>
          <a:off x="0" y="0"/>
          <a:ext cx="0" cy="0"/>
          <a:chOff x="0" y="0"/>
          <a:chExt cx="0" cy="0"/>
        </a:xfrm>
      </p:grpSpPr>
      <p:pic>
        <p:nvPicPr>
          <p:cNvPr id="883" name="Google Shape;883;p132"/>
          <p:cNvPicPr preferRelativeResize="0"/>
          <p:nvPr/>
        </p:nvPicPr>
        <p:blipFill rotWithShape="1">
          <a:blip r:embed="rId2">
            <a:alphaModFix/>
          </a:blip>
          <a:srcRect/>
          <a:stretch/>
        </p:blipFill>
        <p:spPr>
          <a:xfrm flipH="1">
            <a:off x="2381" y="0"/>
            <a:ext cx="9144002" cy="5143501"/>
          </a:xfrm>
          <a:prstGeom prst="rect">
            <a:avLst/>
          </a:prstGeom>
          <a:noFill/>
          <a:ln>
            <a:noFill/>
          </a:ln>
        </p:spPr>
      </p:pic>
      <p:sp>
        <p:nvSpPr>
          <p:cNvPr id="884" name="Google Shape;884;p132"/>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85" name="Google Shape;885;p132"/>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886" name="Google Shape;886;p132"/>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887" name="Google Shape;887;p132"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L - Sign Callout ">
  <p:cSld name="D - Basic_1_1_1_1_1_1_1_1">
    <p:bg>
      <p:bgPr>
        <a:solidFill>
          <a:schemeClr val="lt1"/>
        </a:solidFill>
        <a:effectLst/>
      </p:bgPr>
    </p:bg>
    <p:spTree>
      <p:nvGrpSpPr>
        <p:cNvPr id="1" name="Shape 888"/>
        <p:cNvGrpSpPr/>
        <p:nvPr/>
      </p:nvGrpSpPr>
      <p:grpSpPr>
        <a:xfrm>
          <a:off x="0" y="0"/>
          <a:ext cx="0" cy="0"/>
          <a:chOff x="0" y="0"/>
          <a:chExt cx="0" cy="0"/>
        </a:xfrm>
      </p:grpSpPr>
      <p:pic>
        <p:nvPicPr>
          <p:cNvPr id="889" name="Google Shape;889;p133"/>
          <p:cNvPicPr preferRelativeResize="0"/>
          <p:nvPr/>
        </p:nvPicPr>
        <p:blipFill rotWithShape="1">
          <a:blip r:embed="rId2">
            <a:alphaModFix/>
          </a:blip>
          <a:srcRect/>
          <a:stretch/>
        </p:blipFill>
        <p:spPr>
          <a:xfrm>
            <a:off x="-1191" y="7663"/>
            <a:ext cx="9144000" cy="5143500"/>
          </a:xfrm>
          <a:prstGeom prst="rect">
            <a:avLst/>
          </a:prstGeom>
          <a:noFill/>
          <a:ln>
            <a:noFill/>
          </a:ln>
        </p:spPr>
      </p:pic>
      <p:pic>
        <p:nvPicPr>
          <p:cNvPr id="890" name="Google Shape;890;p133"/>
          <p:cNvPicPr preferRelativeResize="0"/>
          <p:nvPr/>
        </p:nvPicPr>
        <p:blipFill rotWithShape="1">
          <a:blip r:embed="rId3">
            <a:alphaModFix/>
          </a:blip>
          <a:srcRect b="23224"/>
          <a:stretch/>
        </p:blipFill>
        <p:spPr>
          <a:xfrm>
            <a:off x="271514" y="966938"/>
            <a:ext cx="8618430" cy="3789993"/>
          </a:xfrm>
          <a:prstGeom prst="rect">
            <a:avLst/>
          </a:prstGeom>
          <a:noFill/>
          <a:ln>
            <a:noFill/>
          </a:ln>
        </p:spPr>
      </p:pic>
      <p:pic>
        <p:nvPicPr>
          <p:cNvPr id="891" name="Google Shape;891;p133"/>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pic>
        <p:nvPicPr>
          <p:cNvPr id="892" name="Google Shape;892;p133"/>
          <p:cNvPicPr preferRelativeResize="0"/>
          <p:nvPr/>
        </p:nvPicPr>
        <p:blipFill rotWithShape="1">
          <a:blip r:embed="rId4">
            <a:alphaModFix amt="23000"/>
          </a:blip>
          <a:srcRect t="25126" r="7978" b="11517"/>
          <a:stretch/>
        </p:blipFill>
        <p:spPr>
          <a:xfrm>
            <a:off x="806966" y="1165725"/>
            <a:ext cx="7625661" cy="3258676"/>
          </a:xfrm>
          <a:prstGeom prst="rect">
            <a:avLst/>
          </a:prstGeom>
          <a:noFill/>
          <a:ln>
            <a:noFill/>
          </a:ln>
        </p:spPr>
      </p:pic>
      <p:sp>
        <p:nvSpPr>
          <p:cNvPr id="893" name="Google Shape;893;p133"/>
          <p:cNvSpPr/>
          <p:nvPr/>
        </p:nvSpPr>
        <p:spPr>
          <a:xfrm>
            <a:off x="1831290" y="4582424"/>
            <a:ext cx="5568000" cy="174000"/>
          </a:xfrm>
          <a:prstGeom prst="rect">
            <a:avLst/>
          </a:prstGeom>
          <a:solidFill>
            <a:srgbClr val="5D4023">
              <a:alpha val="48630"/>
            </a:srgbClr>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rgbClr val="FFFFFF"/>
              </a:solidFill>
              <a:latin typeface="Arial"/>
              <a:ea typeface="Arial"/>
              <a:cs typeface="Arial"/>
              <a:sym typeface="Arial"/>
            </a:endParaRPr>
          </a:p>
        </p:txBody>
      </p:sp>
      <p:sp>
        <p:nvSpPr>
          <p:cNvPr id="894" name="Google Shape;894;p133"/>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95" name="Google Shape;895;p133"/>
          <p:cNvSpPr txBox="1">
            <a:spLocks noGrp="1"/>
          </p:cNvSpPr>
          <p:nvPr>
            <p:ph type="body" idx="1"/>
          </p:nvPr>
        </p:nvSpPr>
        <p:spPr>
          <a:xfrm>
            <a:off x="955579" y="13265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434448"/>
              </a:buClr>
              <a:buSzPts val="1500"/>
              <a:buFont typeface="Arial"/>
              <a:buNone/>
              <a:defRPr sz="1500" b="0" i="0" strike="noStrike" cap="none">
                <a:solidFill>
                  <a:srgbClr val="434448"/>
                </a:solidFill>
                <a:latin typeface="Arial"/>
                <a:ea typeface="Arial"/>
                <a:cs typeface="Arial"/>
                <a:sym typeface="Arial"/>
              </a:defRPr>
            </a:lvl1pPr>
            <a:lvl2pPr marL="914400" marR="0" lvl="1" indent="-317500" algn="l" rtl="0">
              <a:lnSpc>
                <a:spcPct val="100000"/>
              </a:lnSpc>
              <a:spcBef>
                <a:spcPts val="200"/>
              </a:spcBef>
              <a:spcAft>
                <a:spcPts val="0"/>
              </a:spcAft>
              <a:buClr>
                <a:srgbClr val="434448"/>
              </a:buClr>
              <a:buSzPts val="1400"/>
              <a:buFont typeface="Arial"/>
              <a:buChar char="•"/>
              <a:defRPr sz="1400" b="0" i="0" strike="noStrike" cap="none">
                <a:solidFill>
                  <a:srgbClr val="434448"/>
                </a:solidFill>
                <a:latin typeface="Arial"/>
                <a:ea typeface="Arial"/>
                <a:cs typeface="Arial"/>
                <a:sym typeface="Arial"/>
              </a:defRPr>
            </a:lvl2pPr>
            <a:lvl3pPr marL="1371600" marR="0" lvl="2" indent="-304800" algn="l" rtl="0">
              <a:lnSpc>
                <a:spcPct val="100000"/>
              </a:lnSpc>
              <a:spcBef>
                <a:spcPts val="500"/>
              </a:spcBef>
              <a:spcAft>
                <a:spcPts val="0"/>
              </a:spcAft>
              <a:buClr>
                <a:srgbClr val="434448"/>
              </a:buClr>
              <a:buSzPts val="1200"/>
              <a:buFont typeface="Arial"/>
              <a:buChar char="•"/>
              <a:defRPr sz="1200" b="0" i="0" strike="noStrike" cap="none">
                <a:solidFill>
                  <a:srgbClr val="434448"/>
                </a:solidFill>
                <a:latin typeface="Arial"/>
                <a:ea typeface="Arial"/>
                <a:cs typeface="Arial"/>
                <a:sym typeface="Arial"/>
              </a:defRPr>
            </a:lvl3pPr>
            <a:lvl4pPr marL="1828800" marR="0" lvl="3" indent="-298450" algn="l" rtl="0">
              <a:lnSpc>
                <a:spcPct val="100000"/>
              </a:lnSpc>
              <a:spcBef>
                <a:spcPts val="500"/>
              </a:spcBef>
              <a:spcAft>
                <a:spcPts val="0"/>
              </a:spcAft>
              <a:buClr>
                <a:srgbClr val="434448"/>
              </a:buClr>
              <a:buSzPts val="1100"/>
              <a:buFont typeface="Arial"/>
              <a:buChar char="•"/>
              <a:defRPr sz="1100" b="1" i="0" strike="noStrike" cap="none">
                <a:solidFill>
                  <a:srgbClr val="434448"/>
                </a:solidFill>
                <a:latin typeface="Arial"/>
                <a:ea typeface="Arial"/>
                <a:cs typeface="Arial"/>
                <a:sym typeface="Arial"/>
              </a:defRPr>
            </a:lvl4pPr>
            <a:lvl5pPr marL="2286000" marR="0" lvl="4" indent="-228600" algn="l" rtl="0">
              <a:lnSpc>
                <a:spcPct val="100000"/>
              </a:lnSpc>
              <a:spcBef>
                <a:spcPts val="500"/>
              </a:spcBef>
              <a:spcAft>
                <a:spcPts val="0"/>
              </a:spcAft>
              <a:buClr>
                <a:srgbClr val="434448"/>
              </a:buClr>
              <a:buSzPts val="1100"/>
              <a:buFont typeface="Arial"/>
              <a:buNone/>
              <a:defRPr sz="1500" b="0" i="0" strike="noStrike" cap="none">
                <a:solidFill>
                  <a:srgbClr val="434448"/>
                </a:solidFill>
                <a:latin typeface="Arial"/>
                <a:ea typeface="Arial"/>
                <a:cs typeface="Arial"/>
                <a:sym typeface="Arial"/>
              </a:defRPr>
            </a:lvl5pPr>
            <a:lvl6pPr marL="2743200" marR="0" lvl="5" indent="-323850" algn="l" rtl="0">
              <a:lnSpc>
                <a:spcPct val="100000"/>
              </a:lnSpc>
              <a:spcBef>
                <a:spcPts val="5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6pPr>
            <a:lvl7pPr marL="3200400" marR="0" lvl="6"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7pPr>
            <a:lvl8pPr marL="3657600" marR="0" lvl="7"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8pPr>
            <a:lvl9pPr marL="4114800" marR="0" lvl="8" indent="-323850" algn="l" rtl="0">
              <a:lnSpc>
                <a:spcPct val="100000"/>
              </a:lnSpc>
              <a:spcBef>
                <a:spcPts val="300"/>
              </a:spcBef>
              <a:spcAft>
                <a:spcPts val="0"/>
              </a:spcAft>
              <a:buClr>
                <a:srgbClr val="434448"/>
              </a:buClr>
              <a:buSzPts val="1500"/>
              <a:buFont typeface="Arial"/>
              <a:buChar char="•"/>
              <a:defRPr sz="1500" b="0" i="0" strike="noStrike" cap="none">
                <a:solidFill>
                  <a:srgbClr val="434448"/>
                </a:solidFill>
                <a:latin typeface="Arial"/>
                <a:ea typeface="Arial"/>
                <a:cs typeface="Arial"/>
                <a:sym typeface="Arial"/>
              </a:defRPr>
            </a:lvl9pPr>
          </a:lstStyle>
          <a:p>
            <a:endParaRPr/>
          </a:p>
        </p:txBody>
      </p:sp>
      <p:pic>
        <p:nvPicPr>
          <p:cNvPr id="896" name="Google Shape;896;p133" descr="pasted-image.pdf"/>
          <p:cNvPicPr preferRelativeResize="0"/>
          <p:nvPr/>
        </p:nvPicPr>
        <p:blipFill rotWithShape="1">
          <a:blip r:embed="rId5">
            <a:alphaModFix/>
          </a:blip>
          <a:srcRect/>
          <a:stretch/>
        </p:blipFill>
        <p:spPr>
          <a:xfrm>
            <a:off x="8275084" y="424094"/>
            <a:ext cx="475848" cy="333554"/>
          </a:xfrm>
          <a:prstGeom prst="rect">
            <a:avLst/>
          </a:prstGeom>
          <a:noFill/>
          <a:ln>
            <a:noFill/>
          </a:ln>
        </p:spPr>
      </p:pic>
      <p:sp>
        <p:nvSpPr>
          <p:cNvPr id="897" name="Google Shape;897;p133"/>
          <p:cNvSpPr/>
          <p:nvPr/>
        </p:nvSpPr>
        <p:spPr>
          <a:xfrm>
            <a:off x="134210" y="849789"/>
            <a:ext cx="8618400" cy="17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M1 - Scene Left - Mountain">
  <p:cSld name="D - Basic_1_1_1_1_1_1_1_1_1">
    <p:bg>
      <p:bgPr>
        <a:solidFill>
          <a:schemeClr val="lt1"/>
        </a:solidFill>
        <a:effectLst/>
      </p:bgPr>
    </p:bg>
    <p:spTree>
      <p:nvGrpSpPr>
        <p:cNvPr id="1" name="Shape 898"/>
        <p:cNvGrpSpPr/>
        <p:nvPr/>
      </p:nvGrpSpPr>
      <p:grpSpPr>
        <a:xfrm>
          <a:off x="0" y="0"/>
          <a:ext cx="0" cy="0"/>
          <a:chOff x="0" y="0"/>
          <a:chExt cx="0" cy="0"/>
        </a:xfrm>
      </p:grpSpPr>
      <p:pic>
        <p:nvPicPr>
          <p:cNvPr id="899" name="Google Shape;899;p134"/>
          <p:cNvPicPr preferRelativeResize="0"/>
          <p:nvPr/>
        </p:nvPicPr>
        <p:blipFill rotWithShape="1">
          <a:blip r:embed="rId2">
            <a:alphaModFix/>
          </a:blip>
          <a:srcRect/>
          <a:stretch/>
        </p:blipFill>
        <p:spPr>
          <a:xfrm>
            <a:off x="3" y="12582"/>
            <a:ext cx="9141607" cy="5142158"/>
          </a:xfrm>
          <a:prstGeom prst="rect">
            <a:avLst/>
          </a:prstGeom>
          <a:solidFill>
            <a:srgbClr val="032E61"/>
          </a:solidFill>
          <a:ln>
            <a:noFill/>
          </a:ln>
          <a:effectLst>
            <a:outerShdw blurRad="50800" dist="12700" dir="16200000" rotWithShape="0">
              <a:srgbClr val="000000">
                <a:alpha val="28630"/>
              </a:srgbClr>
            </a:outerShdw>
          </a:effectLst>
        </p:spPr>
      </p:pic>
      <p:pic>
        <p:nvPicPr>
          <p:cNvPr id="900" name="Google Shape;900;p134"/>
          <p:cNvPicPr preferRelativeResize="0"/>
          <p:nvPr/>
        </p:nvPicPr>
        <p:blipFill rotWithShape="1">
          <a:blip r:embed="rId3">
            <a:alphaModFix/>
          </a:blip>
          <a:srcRect/>
          <a:stretch/>
        </p:blipFill>
        <p:spPr>
          <a:xfrm rot="120000" flipH="1">
            <a:off x="160013" y="3171893"/>
            <a:ext cx="1166914" cy="1499162"/>
          </a:xfrm>
          <a:prstGeom prst="rect">
            <a:avLst/>
          </a:prstGeom>
          <a:noFill/>
          <a:ln>
            <a:noFill/>
          </a:ln>
        </p:spPr>
      </p:pic>
      <p:sp>
        <p:nvSpPr>
          <p:cNvPr id="901" name="Google Shape;901;p134"/>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02" name="Google Shape;902;p134"/>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03" name="Google Shape;903;p134"/>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04" name="Google Shape;904;p134"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M2 - Scene Right - Lookout">
  <p:cSld name="D - Basic_1_1_1_1_1_1_1_1_1_1">
    <p:bg>
      <p:bgPr>
        <a:solidFill>
          <a:schemeClr val="lt1"/>
        </a:solidFill>
        <a:effectLst/>
      </p:bgPr>
    </p:bg>
    <p:spTree>
      <p:nvGrpSpPr>
        <p:cNvPr id="1" name="Shape 905"/>
        <p:cNvGrpSpPr/>
        <p:nvPr/>
      </p:nvGrpSpPr>
      <p:grpSpPr>
        <a:xfrm>
          <a:off x="0" y="0"/>
          <a:ext cx="0" cy="0"/>
          <a:chOff x="0" y="0"/>
          <a:chExt cx="0" cy="0"/>
        </a:xfrm>
      </p:grpSpPr>
      <p:pic>
        <p:nvPicPr>
          <p:cNvPr id="906" name="Google Shape;906;p135"/>
          <p:cNvPicPr preferRelativeResize="0"/>
          <p:nvPr/>
        </p:nvPicPr>
        <p:blipFill rotWithShape="1">
          <a:blip r:embed="rId2">
            <a:alphaModFix/>
          </a:blip>
          <a:srcRect/>
          <a:stretch/>
        </p:blipFill>
        <p:spPr>
          <a:xfrm>
            <a:off x="0" y="1340"/>
            <a:ext cx="9141615" cy="5142158"/>
          </a:xfrm>
          <a:prstGeom prst="rect">
            <a:avLst/>
          </a:prstGeom>
          <a:noFill/>
          <a:ln>
            <a:noFill/>
          </a:ln>
        </p:spPr>
      </p:pic>
      <p:pic>
        <p:nvPicPr>
          <p:cNvPr id="907" name="Google Shape;907;p135"/>
          <p:cNvPicPr preferRelativeResize="0"/>
          <p:nvPr/>
        </p:nvPicPr>
        <p:blipFill rotWithShape="1">
          <a:blip r:embed="rId3">
            <a:alphaModFix/>
          </a:blip>
          <a:srcRect l="27792"/>
          <a:stretch/>
        </p:blipFill>
        <p:spPr>
          <a:xfrm>
            <a:off x="2541528" y="1350"/>
            <a:ext cx="6602470" cy="5142150"/>
          </a:xfrm>
          <a:prstGeom prst="rect">
            <a:avLst/>
          </a:prstGeom>
          <a:noFill/>
          <a:ln>
            <a:noFill/>
          </a:ln>
        </p:spPr>
      </p:pic>
      <p:sp>
        <p:nvSpPr>
          <p:cNvPr id="908" name="Google Shape;908;p135"/>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09" name="Google Shape;909;p135"/>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0" name="Google Shape;910;p135"/>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1" name="Google Shape;911;p135"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M3 - Scene Left - View">
  <p:cSld name="D - Basic_1_1_1_1_1_1_1_1_1_1_1">
    <p:bg>
      <p:bgPr>
        <a:solidFill>
          <a:schemeClr val="lt1"/>
        </a:solidFill>
        <a:effectLst/>
      </p:bgPr>
    </p:bg>
    <p:spTree>
      <p:nvGrpSpPr>
        <p:cNvPr id="1" name="Shape 912"/>
        <p:cNvGrpSpPr/>
        <p:nvPr/>
      </p:nvGrpSpPr>
      <p:grpSpPr>
        <a:xfrm>
          <a:off x="0" y="0"/>
          <a:ext cx="0" cy="0"/>
          <a:chOff x="0" y="0"/>
          <a:chExt cx="0" cy="0"/>
        </a:xfrm>
      </p:grpSpPr>
      <p:pic>
        <p:nvPicPr>
          <p:cNvPr id="913" name="Google Shape;913;p136"/>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914" name="Google Shape;914;p136"/>
          <p:cNvPicPr preferRelativeResize="0"/>
          <p:nvPr/>
        </p:nvPicPr>
        <p:blipFill rotWithShape="1">
          <a:blip r:embed="rId3">
            <a:alphaModFix/>
          </a:blip>
          <a:srcRect/>
          <a:stretch/>
        </p:blipFill>
        <p:spPr>
          <a:xfrm flipH="1">
            <a:off x="584143" y="3957789"/>
            <a:ext cx="2218453" cy="1201662"/>
          </a:xfrm>
          <a:prstGeom prst="rect">
            <a:avLst/>
          </a:prstGeom>
          <a:noFill/>
          <a:ln>
            <a:noFill/>
          </a:ln>
        </p:spPr>
      </p:pic>
      <p:sp>
        <p:nvSpPr>
          <p:cNvPr id="915" name="Google Shape;915;p136"/>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16" name="Google Shape;916;p136"/>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17" name="Google Shape;917;p136"/>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18" name="Google Shape;918;p136"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M4 - Scene Right - Mountain Peak">
  <p:cSld name="D - Basic_1_1_1_1_1_1_1_1_1_1_1_1">
    <p:bg>
      <p:bgPr>
        <a:solidFill>
          <a:schemeClr val="lt1"/>
        </a:solidFill>
        <a:effectLst/>
      </p:bgPr>
    </p:bg>
    <p:spTree>
      <p:nvGrpSpPr>
        <p:cNvPr id="1" name="Shape 919"/>
        <p:cNvGrpSpPr/>
        <p:nvPr/>
      </p:nvGrpSpPr>
      <p:grpSpPr>
        <a:xfrm>
          <a:off x="0" y="0"/>
          <a:ext cx="0" cy="0"/>
          <a:chOff x="0" y="0"/>
          <a:chExt cx="0" cy="0"/>
        </a:xfrm>
      </p:grpSpPr>
      <p:pic>
        <p:nvPicPr>
          <p:cNvPr id="920" name="Google Shape;920;p137"/>
          <p:cNvPicPr preferRelativeResize="0"/>
          <p:nvPr/>
        </p:nvPicPr>
        <p:blipFill rotWithShape="1">
          <a:blip r:embed="rId2">
            <a:alphaModFix/>
          </a:blip>
          <a:srcRect/>
          <a:stretch/>
        </p:blipFill>
        <p:spPr>
          <a:xfrm>
            <a:off x="0" y="1340"/>
            <a:ext cx="9141619" cy="5142161"/>
          </a:xfrm>
          <a:prstGeom prst="rect">
            <a:avLst/>
          </a:prstGeom>
          <a:noFill/>
          <a:ln>
            <a:noFill/>
          </a:ln>
        </p:spPr>
      </p:pic>
      <p:pic>
        <p:nvPicPr>
          <p:cNvPr id="921" name="Google Shape;921;p137"/>
          <p:cNvPicPr preferRelativeResize="0"/>
          <p:nvPr/>
        </p:nvPicPr>
        <p:blipFill rotWithShape="1">
          <a:blip r:embed="rId3">
            <a:alphaModFix/>
          </a:blip>
          <a:srcRect/>
          <a:stretch/>
        </p:blipFill>
        <p:spPr>
          <a:xfrm>
            <a:off x="0" y="674"/>
            <a:ext cx="9141619" cy="5142161"/>
          </a:xfrm>
          <a:prstGeom prst="rect">
            <a:avLst/>
          </a:prstGeom>
          <a:noFill/>
          <a:ln>
            <a:noFill/>
          </a:ln>
        </p:spPr>
      </p:pic>
      <p:sp>
        <p:nvSpPr>
          <p:cNvPr id="922" name="Google Shape;922;p137"/>
          <p:cNvSpPr txBox="1">
            <a:spLocks noGrp="1"/>
          </p:cNvSpPr>
          <p:nvPr>
            <p:ph type="title"/>
          </p:nvPr>
        </p:nvSpPr>
        <p:spPr>
          <a:xfrm>
            <a:off x="371572" y="104777"/>
            <a:ext cx="8286600" cy="7425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923" name="Google Shape;923;p137"/>
          <p:cNvSpPr txBox="1">
            <a:spLocks noGrp="1"/>
          </p:cNvSpPr>
          <p:nvPr>
            <p:ph type="body" idx="1"/>
          </p:nvPr>
        </p:nvSpPr>
        <p:spPr>
          <a:xfrm>
            <a:off x="377134" y="726720"/>
            <a:ext cx="8286600" cy="230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924" name="Google Shape;924;p137"/>
          <p:cNvSpPr txBox="1">
            <a:spLocks noGrp="1"/>
          </p:cNvSpPr>
          <p:nvPr>
            <p:ph type="body" idx="2"/>
          </p:nvPr>
        </p:nvSpPr>
        <p:spPr>
          <a:xfrm>
            <a:off x="383931" y="1212217"/>
            <a:ext cx="8274300" cy="31677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925" name="Google Shape;925;p137" descr="pasted-image.pdf"/>
          <p:cNvPicPr preferRelativeResize="0"/>
          <p:nvPr/>
        </p:nvPicPr>
        <p:blipFill rotWithShape="1">
          <a:blip r:embed="rId4">
            <a:alphaModFix/>
          </a:blip>
          <a:srcRect/>
          <a:stretch/>
        </p:blipFill>
        <p:spPr>
          <a:xfrm>
            <a:off x="8275084" y="424094"/>
            <a:ext cx="475848" cy="333554"/>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50"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jp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jp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26" Type="http://schemas.openxmlformats.org/officeDocument/2006/relationships/slideLayout" Target="../slideLayouts/slideLayout72.xml"/><Relationship Id="rId39" Type="http://schemas.openxmlformats.org/officeDocument/2006/relationships/slideLayout" Target="../slideLayouts/slideLayout85.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34" Type="http://schemas.openxmlformats.org/officeDocument/2006/relationships/slideLayout" Target="../slideLayouts/slideLayout80.xml"/><Relationship Id="rId42" Type="http://schemas.openxmlformats.org/officeDocument/2006/relationships/image" Target="../media/image3.png"/><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slideLayout" Target="../slideLayouts/slideLayout71.xml"/><Relationship Id="rId33" Type="http://schemas.openxmlformats.org/officeDocument/2006/relationships/slideLayout" Target="../slideLayouts/slideLayout79.xml"/><Relationship Id="rId38" Type="http://schemas.openxmlformats.org/officeDocument/2006/relationships/slideLayout" Target="../slideLayouts/slideLayout84.xml"/><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29" Type="http://schemas.openxmlformats.org/officeDocument/2006/relationships/slideLayout" Target="../slideLayouts/slideLayout75.xml"/><Relationship Id="rId41" Type="http://schemas.openxmlformats.org/officeDocument/2006/relationships/theme" Target="../theme/theme2.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slideLayout" Target="../slideLayouts/slideLayout70.xml"/><Relationship Id="rId32" Type="http://schemas.openxmlformats.org/officeDocument/2006/relationships/slideLayout" Target="../slideLayouts/slideLayout78.xml"/><Relationship Id="rId37" Type="http://schemas.openxmlformats.org/officeDocument/2006/relationships/slideLayout" Target="../slideLayouts/slideLayout83.xml"/><Relationship Id="rId40" Type="http://schemas.openxmlformats.org/officeDocument/2006/relationships/slideLayout" Target="../slideLayouts/slideLayout86.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28" Type="http://schemas.openxmlformats.org/officeDocument/2006/relationships/slideLayout" Target="../slideLayouts/slideLayout74.xml"/><Relationship Id="rId36" Type="http://schemas.openxmlformats.org/officeDocument/2006/relationships/slideLayout" Target="../slideLayouts/slideLayout82.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31" Type="http://schemas.openxmlformats.org/officeDocument/2006/relationships/slideLayout" Target="../slideLayouts/slideLayout77.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 Id="rId27" Type="http://schemas.openxmlformats.org/officeDocument/2006/relationships/slideLayout" Target="../slideLayouts/slideLayout73.xml"/><Relationship Id="rId30" Type="http://schemas.openxmlformats.org/officeDocument/2006/relationships/slideLayout" Target="../slideLayouts/slideLayout76.xml"/><Relationship Id="rId35" Type="http://schemas.openxmlformats.org/officeDocument/2006/relationships/slideLayout" Target="../slideLayouts/slideLayout8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3" Type="http://schemas.openxmlformats.org/officeDocument/2006/relationships/slideLayout" Target="../slideLayouts/slideLayout89.xml"/><Relationship Id="rId21" Type="http://schemas.openxmlformats.org/officeDocument/2006/relationships/slideLayout" Target="../slideLayouts/slideLayout107.xml"/><Relationship Id="rId34" Type="http://schemas.openxmlformats.org/officeDocument/2006/relationships/slideLayout" Target="../slideLayouts/slideLayout120.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33" Type="http://schemas.openxmlformats.org/officeDocument/2006/relationships/slideLayout" Target="../slideLayouts/slideLayout119.xml"/><Relationship Id="rId38" Type="http://schemas.openxmlformats.org/officeDocument/2006/relationships/image" Target="../media/image3.png"/><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29" Type="http://schemas.openxmlformats.org/officeDocument/2006/relationships/slideLayout" Target="../slideLayouts/slideLayout115.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slideLayout" Target="../slideLayouts/slideLayout118.xml"/><Relationship Id="rId37" Type="http://schemas.openxmlformats.org/officeDocument/2006/relationships/image" Target="../media/image76.jpg"/><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36" Type="http://schemas.openxmlformats.org/officeDocument/2006/relationships/image" Target="../media/image55.jpg"/><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slideLayout" Target="../slideLayouts/slideLayout117.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slideLayout" Target="../slideLayouts/slideLayout116.xml"/><Relationship Id="rId35"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33.xml"/><Relationship Id="rId18" Type="http://schemas.openxmlformats.org/officeDocument/2006/relationships/slideLayout" Target="../slideLayouts/slideLayout138.xml"/><Relationship Id="rId26" Type="http://schemas.openxmlformats.org/officeDocument/2006/relationships/slideLayout" Target="../slideLayouts/slideLayout146.xml"/><Relationship Id="rId39" Type="http://schemas.openxmlformats.org/officeDocument/2006/relationships/slideLayout" Target="../slideLayouts/slideLayout159.xml"/><Relationship Id="rId3" Type="http://schemas.openxmlformats.org/officeDocument/2006/relationships/slideLayout" Target="../slideLayouts/slideLayout123.xml"/><Relationship Id="rId21" Type="http://schemas.openxmlformats.org/officeDocument/2006/relationships/slideLayout" Target="../slideLayouts/slideLayout141.xml"/><Relationship Id="rId34" Type="http://schemas.openxmlformats.org/officeDocument/2006/relationships/slideLayout" Target="../slideLayouts/slideLayout154.xml"/><Relationship Id="rId42" Type="http://schemas.openxmlformats.org/officeDocument/2006/relationships/slideLayout" Target="../slideLayouts/slideLayout162.xml"/><Relationship Id="rId47" Type="http://schemas.openxmlformats.org/officeDocument/2006/relationships/image" Target="../media/image1.jpg"/><Relationship Id="rId7" Type="http://schemas.openxmlformats.org/officeDocument/2006/relationships/slideLayout" Target="../slideLayouts/slideLayout127.xml"/><Relationship Id="rId12" Type="http://schemas.openxmlformats.org/officeDocument/2006/relationships/slideLayout" Target="../slideLayouts/slideLayout132.xml"/><Relationship Id="rId17" Type="http://schemas.openxmlformats.org/officeDocument/2006/relationships/slideLayout" Target="../slideLayouts/slideLayout137.xml"/><Relationship Id="rId25" Type="http://schemas.openxmlformats.org/officeDocument/2006/relationships/slideLayout" Target="../slideLayouts/slideLayout145.xml"/><Relationship Id="rId33" Type="http://schemas.openxmlformats.org/officeDocument/2006/relationships/slideLayout" Target="../slideLayouts/slideLayout153.xml"/><Relationship Id="rId38" Type="http://schemas.openxmlformats.org/officeDocument/2006/relationships/slideLayout" Target="../slideLayouts/slideLayout158.xml"/><Relationship Id="rId46" Type="http://schemas.openxmlformats.org/officeDocument/2006/relationships/theme" Target="../theme/theme4.xml"/><Relationship Id="rId2" Type="http://schemas.openxmlformats.org/officeDocument/2006/relationships/slideLayout" Target="../slideLayouts/slideLayout122.xml"/><Relationship Id="rId16" Type="http://schemas.openxmlformats.org/officeDocument/2006/relationships/slideLayout" Target="../slideLayouts/slideLayout136.xml"/><Relationship Id="rId20" Type="http://schemas.openxmlformats.org/officeDocument/2006/relationships/slideLayout" Target="../slideLayouts/slideLayout140.xml"/><Relationship Id="rId29" Type="http://schemas.openxmlformats.org/officeDocument/2006/relationships/slideLayout" Target="../slideLayouts/slideLayout149.xml"/><Relationship Id="rId41" Type="http://schemas.openxmlformats.org/officeDocument/2006/relationships/slideLayout" Target="../slideLayouts/slideLayout161.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24" Type="http://schemas.openxmlformats.org/officeDocument/2006/relationships/slideLayout" Target="../slideLayouts/slideLayout144.xml"/><Relationship Id="rId32" Type="http://schemas.openxmlformats.org/officeDocument/2006/relationships/slideLayout" Target="../slideLayouts/slideLayout152.xml"/><Relationship Id="rId37" Type="http://schemas.openxmlformats.org/officeDocument/2006/relationships/slideLayout" Target="../slideLayouts/slideLayout157.xml"/><Relationship Id="rId40" Type="http://schemas.openxmlformats.org/officeDocument/2006/relationships/slideLayout" Target="../slideLayouts/slideLayout160.xml"/><Relationship Id="rId45" Type="http://schemas.openxmlformats.org/officeDocument/2006/relationships/slideLayout" Target="../slideLayouts/slideLayout165.xml"/><Relationship Id="rId5" Type="http://schemas.openxmlformats.org/officeDocument/2006/relationships/slideLayout" Target="../slideLayouts/slideLayout125.xml"/><Relationship Id="rId15" Type="http://schemas.openxmlformats.org/officeDocument/2006/relationships/slideLayout" Target="../slideLayouts/slideLayout135.xml"/><Relationship Id="rId23" Type="http://schemas.openxmlformats.org/officeDocument/2006/relationships/slideLayout" Target="../slideLayouts/slideLayout143.xml"/><Relationship Id="rId28" Type="http://schemas.openxmlformats.org/officeDocument/2006/relationships/slideLayout" Target="../slideLayouts/slideLayout148.xml"/><Relationship Id="rId36" Type="http://schemas.openxmlformats.org/officeDocument/2006/relationships/slideLayout" Target="../slideLayouts/slideLayout156.xml"/><Relationship Id="rId49" Type="http://schemas.openxmlformats.org/officeDocument/2006/relationships/image" Target="../media/image3.png"/><Relationship Id="rId10" Type="http://schemas.openxmlformats.org/officeDocument/2006/relationships/slideLayout" Target="../slideLayouts/slideLayout130.xml"/><Relationship Id="rId19" Type="http://schemas.openxmlformats.org/officeDocument/2006/relationships/slideLayout" Target="../slideLayouts/slideLayout139.xml"/><Relationship Id="rId31" Type="http://schemas.openxmlformats.org/officeDocument/2006/relationships/slideLayout" Target="../slideLayouts/slideLayout151.xml"/><Relationship Id="rId44" Type="http://schemas.openxmlformats.org/officeDocument/2006/relationships/slideLayout" Target="../slideLayouts/slideLayout164.xml"/><Relationship Id="rId4" Type="http://schemas.openxmlformats.org/officeDocument/2006/relationships/slideLayout" Target="../slideLayouts/slideLayout124.xml"/><Relationship Id="rId9" Type="http://schemas.openxmlformats.org/officeDocument/2006/relationships/slideLayout" Target="../slideLayouts/slideLayout129.xml"/><Relationship Id="rId14" Type="http://schemas.openxmlformats.org/officeDocument/2006/relationships/slideLayout" Target="../slideLayouts/slideLayout134.xml"/><Relationship Id="rId22" Type="http://schemas.openxmlformats.org/officeDocument/2006/relationships/slideLayout" Target="../slideLayouts/slideLayout142.xml"/><Relationship Id="rId27" Type="http://schemas.openxmlformats.org/officeDocument/2006/relationships/slideLayout" Target="../slideLayouts/slideLayout147.xml"/><Relationship Id="rId30" Type="http://schemas.openxmlformats.org/officeDocument/2006/relationships/slideLayout" Target="../slideLayouts/slideLayout150.xml"/><Relationship Id="rId35" Type="http://schemas.openxmlformats.org/officeDocument/2006/relationships/slideLayout" Target="../slideLayouts/slideLayout155.xml"/><Relationship Id="rId43" Type="http://schemas.openxmlformats.org/officeDocument/2006/relationships/slideLayout" Target="../slideLayouts/slideLayout163.xml"/><Relationship Id="rId48" Type="http://schemas.openxmlformats.org/officeDocument/2006/relationships/image" Target="../media/image2.jpg"/><Relationship Id="rId8" Type="http://schemas.openxmlformats.org/officeDocument/2006/relationships/slideLayout" Target="../slideLayouts/slideLayout12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73.xml"/><Relationship Id="rId13" Type="http://schemas.openxmlformats.org/officeDocument/2006/relationships/slideLayout" Target="../slideLayouts/slideLayout178.xml"/><Relationship Id="rId18" Type="http://schemas.openxmlformats.org/officeDocument/2006/relationships/slideLayout" Target="../slideLayouts/slideLayout183.xml"/><Relationship Id="rId26" Type="http://schemas.openxmlformats.org/officeDocument/2006/relationships/slideLayout" Target="../slideLayouts/slideLayout191.xml"/><Relationship Id="rId39" Type="http://schemas.openxmlformats.org/officeDocument/2006/relationships/slideLayout" Target="../slideLayouts/slideLayout204.xml"/><Relationship Id="rId3" Type="http://schemas.openxmlformats.org/officeDocument/2006/relationships/slideLayout" Target="../slideLayouts/slideLayout168.xml"/><Relationship Id="rId21" Type="http://schemas.openxmlformats.org/officeDocument/2006/relationships/slideLayout" Target="../slideLayouts/slideLayout186.xml"/><Relationship Id="rId34" Type="http://schemas.openxmlformats.org/officeDocument/2006/relationships/slideLayout" Target="../slideLayouts/slideLayout199.xml"/><Relationship Id="rId42" Type="http://schemas.openxmlformats.org/officeDocument/2006/relationships/image" Target="../media/image3.png"/><Relationship Id="rId7" Type="http://schemas.openxmlformats.org/officeDocument/2006/relationships/slideLayout" Target="../slideLayouts/slideLayout172.xml"/><Relationship Id="rId12" Type="http://schemas.openxmlformats.org/officeDocument/2006/relationships/slideLayout" Target="../slideLayouts/slideLayout177.xml"/><Relationship Id="rId17" Type="http://schemas.openxmlformats.org/officeDocument/2006/relationships/slideLayout" Target="../slideLayouts/slideLayout182.xml"/><Relationship Id="rId25" Type="http://schemas.openxmlformats.org/officeDocument/2006/relationships/slideLayout" Target="../slideLayouts/slideLayout190.xml"/><Relationship Id="rId33" Type="http://schemas.openxmlformats.org/officeDocument/2006/relationships/slideLayout" Target="../slideLayouts/slideLayout198.xml"/><Relationship Id="rId38" Type="http://schemas.openxmlformats.org/officeDocument/2006/relationships/slideLayout" Target="../slideLayouts/slideLayout203.xml"/><Relationship Id="rId2" Type="http://schemas.openxmlformats.org/officeDocument/2006/relationships/slideLayout" Target="../slideLayouts/slideLayout167.xml"/><Relationship Id="rId16" Type="http://schemas.openxmlformats.org/officeDocument/2006/relationships/slideLayout" Target="../slideLayouts/slideLayout181.xml"/><Relationship Id="rId20" Type="http://schemas.openxmlformats.org/officeDocument/2006/relationships/slideLayout" Target="../slideLayouts/slideLayout185.xml"/><Relationship Id="rId29" Type="http://schemas.openxmlformats.org/officeDocument/2006/relationships/slideLayout" Target="../slideLayouts/slideLayout194.xml"/><Relationship Id="rId41" Type="http://schemas.openxmlformats.org/officeDocument/2006/relationships/theme" Target="../theme/theme5.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24" Type="http://schemas.openxmlformats.org/officeDocument/2006/relationships/slideLayout" Target="../slideLayouts/slideLayout189.xml"/><Relationship Id="rId32" Type="http://schemas.openxmlformats.org/officeDocument/2006/relationships/slideLayout" Target="../slideLayouts/slideLayout197.xml"/><Relationship Id="rId37" Type="http://schemas.openxmlformats.org/officeDocument/2006/relationships/slideLayout" Target="../slideLayouts/slideLayout202.xml"/><Relationship Id="rId40" Type="http://schemas.openxmlformats.org/officeDocument/2006/relationships/slideLayout" Target="../slideLayouts/slideLayout205.xml"/><Relationship Id="rId5" Type="http://schemas.openxmlformats.org/officeDocument/2006/relationships/slideLayout" Target="../slideLayouts/slideLayout170.xml"/><Relationship Id="rId15" Type="http://schemas.openxmlformats.org/officeDocument/2006/relationships/slideLayout" Target="../slideLayouts/slideLayout180.xml"/><Relationship Id="rId23" Type="http://schemas.openxmlformats.org/officeDocument/2006/relationships/slideLayout" Target="../slideLayouts/slideLayout188.xml"/><Relationship Id="rId28" Type="http://schemas.openxmlformats.org/officeDocument/2006/relationships/slideLayout" Target="../slideLayouts/slideLayout193.xml"/><Relationship Id="rId36" Type="http://schemas.openxmlformats.org/officeDocument/2006/relationships/slideLayout" Target="../slideLayouts/slideLayout201.xml"/><Relationship Id="rId10" Type="http://schemas.openxmlformats.org/officeDocument/2006/relationships/slideLayout" Target="../slideLayouts/slideLayout175.xml"/><Relationship Id="rId19" Type="http://schemas.openxmlformats.org/officeDocument/2006/relationships/slideLayout" Target="../slideLayouts/slideLayout184.xml"/><Relationship Id="rId31" Type="http://schemas.openxmlformats.org/officeDocument/2006/relationships/slideLayout" Target="../slideLayouts/slideLayout196.xml"/><Relationship Id="rId4" Type="http://schemas.openxmlformats.org/officeDocument/2006/relationships/slideLayout" Target="../slideLayouts/slideLayout169.xml"/><Relationship Id="rId9" Type="http://schemas.openxmlformats.org/officeDocument/2006/relationships/slideLayout" Target="../slideLayouts/slideLayout174.xml"/><Relationship Id="rId14" Type="http://schemas.openxmlformats.org/officeDocument/2006/relationships/slideLayout" Target="../slideLayouts/slideLayout179.xml"/><Relationship Id="rId22" Type="http://schemas.openxmlformats.org/officeDocument/2006/relationships/slideLayout" Target="../slideLayouts/slideLayout187.xml"/><Relationship Id="rId27" Type="http://schemas.openxmlformats.org/officeDocument/2006/relationships/slideLayout" Target="../slideLayouts/slideLayout192.xml"/><Relationship Id="rId30" Type="http://schemas.openxmlformats.org/officeDocument/2006/relationships/slideLayout" Target="../slideLayouts/slideLayout195.xml"/><Relationship Id="rId35" Type="http://schemas.openxmlformats.org/officeDocument/2006/relationships/slideLayout" Target="../slideLayouts/slideLayout20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rotWithShape="1">
          <a:blip r:embed="rId48">
            <a:alphaModFix/>
          </a:blip>
          <a:srcRect/>
          <a:stretch/>
        </p:blipFill>
        <p:spPr>
          <a:xfrm>
            <a:off x="-8027" y="9675"/>
            <a:ext cx="9155827" cy="5131895"/>
          </a:xfrm>
          <a:prstGeom prst="rect">
            <a:avLst/>
          </a:prstGeom>
          <a:noFill/>
          <a:ln>
            <a:noFill/>
          </a:ln>
        </p:spPr>
      </p:pic>
      <p:pic>
        <p:nvPicPr>
          <p:cNvPr id="7" name="Google Shape;7;p1"/>
          <p:cNvPicPr preferRelativeResize="0"/>
          <p:nvPr/>
        </p:nvPicPr>
        <p:blipFill rotWithShape="1">
          <a:blip r:embed="rId49">
            <a:alphaModFix/>
          </a:blip>
          <a:srcRect/>
          <a:stretch/>
        </p:blipFill>
        <p:spPr>
          <a:xfrm>
            <a:off x="0" y="283"/>
            <a:ext cx="9147808" cy="5146415"/>
          </a:xfrm>
          <a:prstGeom prst="rect">
            <a:avLst/>
          </a:prstGeom>
          <a:noFill/>
          <a:ln>
            <a:noFill/>
          </a:ln>
        </p:spPr>
      </p:pic>
      <p:sp>
        <p:nvSpPr>
          <p:cNvPr id="8" name="Google Shape;8;p1"/>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9" name="Google Shape;9;p1"/>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 name="Google Shape;10;p1"/>
          <p:cNvSpPr txBox="1">
            <a:spLocks noGrp="1"/>
          </p:cNvSpPr>
          <p:nvPr>
            <p:ph type="ftr" idx="11"/>
          </p:nvPr>
        </p:nvSpPr>
        <p:spPr>
          <a:xfrm>
            <a:off x="433501" y="4807847"/>
            <a:ext cx="41322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
        <p:nvSpPr>
          <p:cNvPr id="11" name="Google Shape;11;p1"/>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2" name="Google Shape;12;p1" descr="pasted-image.pdf"/>
          <p:cNvPicPr preferRelativeResize="0"/>
          <p:nvPr/>
        </p:nvPicPr>
        <p:blipFill rotWithShape="1">
          <a:blip r:embed="rId50">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339"/>
        <p:cNvGrpSpPr/>
        <p:nvPr/>
      </p:nvGrpSpPr>
      <p:grpSpPr>
        <a:xfrm>
          <a:off x="0" y="0"/>
          <a:ext cx="0" cy="0"/>
          <a:chOff x="0" y="0"/>
          <a:chExt cx="0" cy="0"/>
        </a:xfrm>
      </p:grpSpPr>
      <p:sp>
        <p:nvSpPr>
          <p:cNvPr id="340" name="Google Shape;340;p48"/>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341" name="Google Shape;341;p48" descr="pasted-image.pdf"/>
          <p:cNvPicPr preferRelativeResize="0"/>
          <p:nvPr/>
        </p:nvPicPr>
        <p:blipFill rotWithShape="1">
          <a:blip r:embed="rId42">
            <a:alphaModFix/>
          </a:blip>
          <a:srcRect/>
          <a:stretch/>
        </p:blipFill>
        <p:spPr>
          <a:xfrm>
            <a:off x="8275084" y="424094"/>
            <a:ext cx="475724" cy="333467"/>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838"/>
        <p:cNvGrpSpPr/>
        <p:nvPr/>
      </p:nvGrpSpPr>
      <p:grpSpPr>
        <a:xfrm>
          <a:off x="0" y="0"/>
          <a:ext cx="0" cy="0"/>
          <a:chOff x="0" y="0"/>
          <a:chExt cx="0" cy="0"/>
        </a:xfrm>
      </p:grpSpPr>
      <p:pic>
        <p:nvPicPr>
          <p:cNvPr id="839" name="Google Shape;839;p124"/>
          <p:cNvPicPr preferRelativeResize="0"/>
          <p:nvPr/>
        </p:nvPicPr>
        <p:blipFill rotWithShape="1">
          <a:blip r:embed="rId36">
            <a:alphaModFix/>
          </a:blip>
          <a:srcRect/>
          <a:stretch/>
        </p:blipFill>
        <p:spPr>
          <a:xfrm>
            <a:off x="0" y="1340"/>
            <a:ext cx="9141615" cy="5142158"/>
          </a:xfrm>
          <a:prstGeom prst="rect">
            <a:avLst/>
          </a:prstGeom>
          <a:noFill/>
          <a:ln>
            <a:noFill/>
          </a:ln>
        </p:spPr>
      </p:pic>
      <p:pic>
        <p:nvPicPr>
          <p:cNvPr id="840" name="Google Shape;840;p124"/>
          <p:cNvPicPr preferRelativeResize="0"/>
          <p:nvPr/>
        </p:nvPicPr>
        <p:blipFill rotWithShape="1">
          <a:blip r:embed="rId37">
            <a:alphaModFix/>
          </a:blip>
          <a:srcRect/>
          <a:stretch/>
        </p:blipFill>
        <p:spPr>
          <a:xfrm>
            <a:off x="0" y="670"/>
            <a:ext cx="9141615" cy="5142158"/>
          </a:xfrm>
          <a:prstGeom prst="rect">
            <a:avLst/>
          </a:prstGeom>
          <a:noFill/>
          <a:ln>
            <a:noFill/>
          </a:ln>
        </p:spPr>
      </p:pic>
      <p:sp>
        <p:nvSpPr>
          <p:cNvPr id="841" name="Google Shape;841;p124"/>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2pPr>
            <a:lvl3pPr marL="1371600" marR="0" lvl="2" indent="-228600" algn="l" rtl="0">
              <a:lnSpc>
                <a:spcPct val="100000"/>
              </a:lnSpc>
              <a:spcBef>
                <a:spcPts val="0"/>
              </a:spcBef>
              <a:spcAft>
                <a:spcPts val="0"/>
              </a:spcAft>
              <a:buClr>
                <a:schemeClr val="accent2"/>
              </a:buClr>
              <a:buSzPts val="1200"/>
              <a:buFont typeface="Arial"/>
              <a:buNone/>
              <a:defRPr sz="1200" b="0" i="0" u="none" strike="noStrike" cap="none">
                <a:solidFill>
                  <a:schemeClr val="accent2"/>
                </a:solidFill>
                <a:latin typeface="Arial"/>
                <a:ea typeface="Arial"/>
                <a:cs typeface="Arial"/>
                <a:sym typeface="Arial"/>
              </a:defRPr>
            </a:lvl3pPr>
            <a:lvl4pPr marL="1828800" marR="0" lvl="3"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4pPr>
            <a:lvl5pPr marL="2286000" marR="0" lvl="4"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5pPr>
            <a:lvl6pPr marL="2743200" marR="0" lvl="5"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6pPr>
            <a:lvl7pPr marL="3200400" marR="0" lvl="6"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7pPr>
            <a:lvl8pPr marL="3657600" marR="0" lvl="7"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8pPr>
            <a:lvl9pPr marL="4114800" marR="0" lvl="8" indent="-228600" algn="l" rtl="0">
              <a:lnSpc>
                <a:spcPct val="100000"/>
              </a:lnSpc>
              <a:spcBef>
                <a:spcPts val="0"/>
              </a:spcBef>
              <a:spcAft>
                <a:spcPts val="0"/>
              </a:spcAft>
              <a:buClr>
                <a:schemeClr val="accent2"/>
              </a:buClr>
              <a:buSzPts val="1400"/>
              <a:buFont typeface="Arial"/>
              <a:buNone/>
              <a:defRPr sz="1400" b="0" i="0" u="none" strike="noStrike" cap="none">
                <a:solidFill>
                  <a:schemeClr val="accent2"/>
                </a:solidFill>
                <a:latin typeface="Arial"/>
                <a:ea typeface="Arial"/>
                <a:cs typeface="Arial"/>
                <a:sym typeface="Arial"/>
              </a:defRPr>
            </a:lvl9pPr>
          </a:lstStyle>
          <a:p>
            <a:endParaRPr/>
          </a:p>
        </p:txBody>
      </p:sp>
      <p:sp>
        <p:nvSpPr>
          <p:cNvPr id="842" name="Google Shape;842;p124"/>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843" name="Google Shape;843;p124"/>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844" name="Google Shape;844;p124" descr="pasted-image.pdf"/>
          <p:cNvPicPr preferRelativeResize="0"/>
          <p:nvPr/>
        </p:nvPicPr>
        <p:blipFill rotWithShape="1">
          <a:blip r:embed="rId38">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 id="2147483783" r:id="rId16"/>
    <p:sldLayoutId id="2147483784" r:id="rId17"/>
    <p:sldLayoutId id="2147483785" r:id="rId18"/>
    <p:sldLayoutId id="2147483786" r:id="rId19"/>
    <p:sldLayoutId id="2147483787" r:id="rId20"/>
    <p:sldLayoutId id="2147483788" r:id="rId21"/>
    <p:sldLayoutId id="2147483789" r:id="rId22"/>
    <p:sldLayoutId id="2147483790" r:id="rId23"/>
    <p:sldLayoutId id="2147483791" r:id="rId24"/>
    <p:sldLayoutId id="2147483792" r:id="rId25"/>
    <p:sldLayoutId id="2147483793" r:id="rId26"/>
    <p:sldLayoutId id="2147483794" r:id="rId27"/>
    <p:sldLayoutId id="2147483795" r:id="rId28"/>
    <p:sldLayoutId id="2147483796" r:id="rId29"/>
    <p:sldLayoutId id="2147483797" r:id="rId30"/>
    <p:sldLayoutId id="2147483798" r:id="rId31"/>
    <p:sldLayoutId id="2147483799" r:id="rId32"/>
    <p:sldLayoutId id="2147483800" r:id="rId33"/>
    <p:sldLayoutId id="2147483801"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33"/>
        <p:cNvGrpSpPr/>
        <p:nvPr/>
      </p:nvGrpSpPr>
      <p:grpSpPr>
        <a:xfrm>
          <a:off x="0" y="0"/>
          <a:ext cx="0" cy="0"/>
          <a:chOff x="0" y="0"/>
          <a:chExt cx="0" cy="0"/>
        </a:xfrm>
      </p:grpSpPr>
      <p:pic>
        <p:nvPicPr>
          <p:cNvPr id="1134" name="Google Shape;1134;p159"/>
          <p:cNvPicPr preferRelativeResize="0"/>
          <p:nvPr/>
        </p:nvPicPr>
        <p:blipFill rotWithShape="1">
          <a:blip r:embed="rId47">
            <a:alphaModFix/>
          </a:blip>
          <a:srcRect/>
          <a:stretch/>
        </p:blipFill>
        <p:spPr>
          <a:xfrm>
            <a:off x="-8027" y="9675"/>
            <a:ext cx="9155827" cy="5131895"/>
          </a:xfrm>
          <a:prstGeom prst="rect">
            <a:avLst/>
          </a:prstGeom>
          <a:noFill/>
          <a:ln>
            <a:noFill/>
          </a:ln>
        </p:spPr>
      </p:pic>
      <p:pic>
        <p:nvPicPr>
          <p:cNvPr id="1135" name="Google Shape;1135;p159"/>
          <p:cNvPicPr preferRelativeResize="0"/>
          <p:nvPr/>
        </p:nvPicPr>
        <p:blipFill rotWithShape="1">
          <a:blip r:embed="rId48">
            <a:alphaModFix/>
          </a:blip>
          <a:srcRect/>
          <a:stretch/>
        </p:blipFill>
        <p:spPr>
          <a:xfrm>
            <a:off x="0" y="283"/>
            <a:ext cx="9147808" cy="5146415"/>
          </a:xfrm>
          <a:prstGeom prst="rect">
            <a:avLst/>
          </a:prstGeom>
          <a:noFill/>
          <a:ln>
            <a:noFill/>
          </a:ln>
        </p:spPr>
      </p:pic>
      <p:sp>
        <p:nvSpPr>
          <p:cNvPr id="1136" name="Google Shape;1136;p159"/>
          <p:cNvSpPr txBox="1">
            <a:spLocks noGrp="1"/>
          </p:cNvSpPr>
          <p:nvPr>
            <p:ph type="body" idx="1"/>
          </p:nvPr>
        </p:nvSpPr>
        <p:spPr>
          <a:xfrm>
            <a:off x="378300" y="1321594"/>
            <a:ext cx="8286300" cy="3236100"/>
          </a:xfrm>
          <a:prstGeom prst="rect">
            <a:avLst/>
          </a:prstGeom>
          <a:noFill/>
          <a:ln>
            <a:noFill/>
          </a:ln>
        </p:spPr>
        <p:txBody>
          <a:bodyPr spcFirstLastPara="1" wrap="square" lIns="68575" tIns="68575" rIns="68575" bIns="68575" anchor="t" anchorCtr="0">
            <a:noAutofit/>
          </a:bodyPr>
          <a:lstStyle>
            <a:lvl1pPr marL="457200" marR="0" lvl="0" indent="-228600" algn="l" rtl="0">
              <a:lnSpc>
                <a:spcPct val="100000"/>
              </a:lnSpc>
              <a:spcBef>
                <a:spcPts val="0"/>
              </a:spcBef>
              <a:spcAft>
                <a:spcPts val="0"/>
              </a:spcAft>
              <a:buClr>
                <a:schemeClr val="accent2"/>
              </a:buClr>
              <a:buSzPts val="1500"/>
              <a:buFont typeface="Arial"/>
              <a:buNone/>
              <a:defRPr sz="1500" b="0" i="0" u="none" strike="noStrike" cap="none">
                <a:solidFill>
                  <a:schemeClr val="accent2"/>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1137" name="Google Shape;1137;p159"/>
          <p:cNvSpPr txBox="1">
            <a:spLocks noGrp="1"/>
          </p:cNvSpPr>
          <p:nvPr>
            <p:ph type="title"/>
          </p:nvPr>
        </p:nvSpPr>
        <p:spPr>
          <a:xfrm>
            <a:off x="371574" y="104775"/>
            <a:ext cx="8286300" cy="742800"/>
          </a:xfrm>
          <a:prstGeom prst="rect">
            <a:avLst/>
          </a:prstGeom>
          <a:noFill/>
          <a:ln>
            <a:noFill/>
          </a:ln>
        </p:spPr>
        <p:txBody>
          <a:bodyPr spcFirstLastPara="1" wrap="square" lIns="68575" tIns="68575" rIns="68575" bIns="6857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138" name="Google Shape;1138;p159"/>
          <p:cNvSpPr txBox="1">
            <a:spLocks noGrp="1"/>
          </p:cNvSpPr>
          <p:nvPr>
            <p:ph type="ftr" idx="11"/>
          </p:nvPr>
        </p:nvSpPr>
        <p:spPr>
          <a:xfrm>
            <a:off x="433501" y="4807847"/>
            <a:ext cx="4132200" cy="160500"/>
          </a:xfrm>
          <a:prstGeom prst="rect">
            <a:avLst/>
          </a:prstGeom>
          <a:noFill/>
          <a:ln>
            <a:noFill/>
          </a:ln>
        </p:spPr>
        <p:txBody>
          <a:bodyPr spcFirstLastPara="1" wrap="square" lIns="68575" tIns="68575" rIns="68575" bIns="68575"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
        <p:nvSpPr>
          <p:cNvPr id="1139" name="Google Shape;1139;p159"/>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140" name="Google Shape;1140;p159" descr="pasted-image.pdf"/>
          <p:cNvPicPr preferRelativeResize="0"/>
          <p:nvPr/>
        </p:nvPicPr>
        <p:blipFill rotWithShape="1">
          <a:blip r:embed="rId49">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 id="2147483817" r:id="rId16"/>
    <p:sldLayoutId id="2147483818" r:id="rId17"/>
    <p:sldLayoutId id="2147483819" r:id="rId18"/>
    <p:sldLayoutId id="2147483820" r:id="rId19"/>
    <p:sldLayoutId id="2147483821" r:id="rId20"/>
    <p:sldLayoutId id="2147483822" r:id="rId21"/>
    <p:sldLayoutId id="2147483823" r:id="rId22"/>
    <p:sldLayoutId id="2147483824" r:id="rId23"/>
    <p:sldLayoutId id="2147483825" r:id="rId24"/>
    <p:sldLayoutId id="2147483826" r:id="rId25"/>
    <p:sldLayoutId id="2147483827" r:id="rId26"/>
    <p:sldLayoutId id="2147483828" r:id="rId27"/>
    <p:sldLayoutId id="2147483829" r:id="rId28"/>
    <p:sldLayoutId id="2147483830" r:id="rId29"/>
    <p:sldLayoutId id="2147483831" r:id="rId30"/>
    <p:sldLayoutId id="2147483832" r:id="rId31"/>
    <p:sldLayoutId id="2147483833" r:id="rId32"/>
    <p:sldLayoutId id="2147483834" r:id="rId33"/>
    <p:sldLayoutId id="2147483835" r:id="rId34"/>
    <p:sldLayoutId id="2147483836" r:id="rId35"/>
    <p:sldLayoutId id="2147483837" r:id="rId36"/>
    <p:sldLayoutId id="2147483838" r:id="rId37"/>
    <p:sldLayoutId id="2147483839" r:id="rId38"/>
    <p:sldLayoutId id="2147483840" r:id="rId39"/>
    <p:sldLayoutId id="2147483841" r:id="rId40"/>
    <p:sldLayoutId id="2147483842" r:id="rId41"/>
    <p:sldLayoutId id="2147483843" r:id="rId42"/>
    <p:sldLayoutId id="2147483844" r:id="rId43"/>
    <p:sldLayoutId id="2147483845" r:id="rId44"/>
    <p:sldLayoutId id="2147483846" r:id="rId4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Shape 1456"/>
        <p:cNvGrpSpPr/>
        <p:nvPr/>
      </p:nvGrpSpPr>
      <p:grpSpPr>
        <a:xfrm>
          <a:off x="0" y="0"/>
          <a:ext cx="0" cy="0"/>
          <a:chOff x="0" y="0"/>
          <a:chExt cx="0" cy="0"/>
        </a:xfrm>
      </p:grpSpPr>
      <p:sp>
        <p:nvSpPr>
          <p:cNvPr id="1457" name="Google Shape;1457;p205"/>
          <p:cNvSpPr txBox="1"/>
          <p:nvPr/>
        </p:nvSpPr>
        <p:spPr>
          <a:xfrm>
            <a:off x="10353990"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400"/>
              <a:buFont typeface="Arial"/>
              <a:buNone/>
            </a:pPr>
            <a:endParaRPr sz="1500" b="0" i="0" u="none" strike="noStrike" cap="none">
              <a:solidFill>
                <a:srgbClr val="424145"/>
              </a:solidFill>
              <a:latin typeface="Arial"/>
              <a:ea typeface="Arial"/>
              <a:cs typeface="Arial"/>
              <a:sym typeface="Arial"/>
            </a:endParaRPr>
          </a:p>
        </p:txBody>
      </p:sp>
      <p:pic>
        <p:nvPicPr>
          <p:cNvPr id="1458" name="Google Shape;1458;p205" descr="pasted-image.pdf"/>
          <p:cNvPicPr preferRelativeResize="0"/>
          <p:nvPr/>
        </p:nvPicPr>
        <p:blipFill rotWithShape="1">
          <a:blip r:embed="rId42">
            <a:alphaModFix/>
          </a:blip>
          <a:srcRect/>
          <a:stretch/>
        </p:blipFill>
        <p:spPr>
          <a:xfrm>
            <a:off x="8275084" y="424094"/>
            <a:ext cx="475848" cy="333554"/>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 id="2147483858" r:id="rId12"/>
    <p:sldLayoutId id="2147483859" r:id="rId13"/>
    <p:sldLayoutId id="2147483860" r:id="rId14"/>
    <p:sldLayoutId id="2147483861" r:id="rId15"/>
    <p:sldLayoutId id="2147483862" r:id="rId16"/>
    <p:sldLayoutId id="2147483863" r:id="rId17"/>
    <p:sldLayoutId id="2147483864" r:id="rId18"/>
    <p:sldLayoutId id="2147483865" r:id="rId19"/>
    <p:sldLayoutId id="2147483866" r:id="rId20"/>
    <p:sldLayoutId id="2147483867" r:id="rId21"/>
    <p:sldLayoutId id="2147483868" r:id="rId22"/>
    <p:sldLayoutId id="2147483869" r:id="rId23"/>
    <p:sldLayoutId id="2147483870" r:id="rId24"/>
    <p:sldLayoutId id="2147483871" r:id="rId25"/>
    <p:sldLayoutId id="2147483872" r:id="rId26"/>
    <p:sldLayoutId id="2147483873" r:id="rId27"/>
    <p:sldLayoutId id="2147483874" r:id="rId28"/>
    <p:sldLayoutId id="2147483875" r:id="rId29"/>
    <p:sldLayoutId id="2147483876" r:id="rId30"/>
    <p:sldLayoutId id="2147483877" r:id="rId31"/>
    <p:sldLayoutId id="2147483878" r:id="rId32"/>
    <p:sldLayoutId id="2147483879" r:id="rId33"/>
    <p:sldLayoutId id="2147483880" r:id="rId34"/>
    <p:sldLayoutId id="2147483881" r:id="rId35"/>
    <p:sldLayoutId id="2147483882" r:id="rId36"/>
    <p:sldLayoutId id="2147483883" r:id="rId37"/>
    <p:sldLayoutId id="2147483884" r:id="rId38"/>
    <p:sldLayoutId id="2147483885" r:id="rId39"/>
    <p:sldLayoutId id="2147483886" r:id="rId4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5.xml"/></Relationships>
</file>

<file path=ppt/slides/_rels/slide11.xml.rels><?xml version="1.0" encoding="UTF-8" standalone="yes"?>
<Relationships xmlns="http://schemas.openxmlformats.org/package/2006/relationships"><Relationship Id="rId8" Type="http://schemas.openxmlformats.org/officeDocument/2006/relationships/slide" Target="slide26.xml"/><Relationship Id="rId3" Type="http://schemas.openxmlformats.org/officeDocument/2006/relationships/slide" Target="slide16.xml"/><Relationship Id="rId7" Type="http://schemas.openxmlformats.org/officeDocument/2006/relationships/slide" Target="slide24.xml"/><Relationship Id="rId2" Type="http://schemas.openxmlformats.org/officeDocument/2006/relationships/notesSlide" Target="../notesSlides/notesSlide11.xml"/><Relationship Id="rId1" Type="http://schemas.openxmlformats.org/officeDocument/2006/relationships/slideLayout" Target="../slideLayouts/slideLayout73.xml"/><Relationship Id="rId6" Type="http://schemas.openxmlformats.org/officeDocument/2006/relationships/slide" Target="slide23.xml"/><Relationship Id="rId5" Type="http://schemas.openxmlformats.org/officeDocument/2006/relationships/slide" Target="slide22.xml"/><Relationship Id="rId4" Type="http://schemas.openxmlformats.org/officeDocument/2006/relationships/slide" Target="slide18.xml"/><Relationship Id="rId9" Type="http://schemas.openxmlformats.org/officeDocument/2006/relationships/slide" Target="slide25.xml"/></Relationships>
</file>

<file path=ppt/slides/_rels/slide1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2.xml"/><Relationship Id="rId1" Type="http://schemas.openxmlformats.org/officeDocument/2006/relationships/slideLayout" Target="../slideLayouts/slideLayout20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5.xml"/></Relationships>
</file>

<file path=ppt/slides/_rels/slide15.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5.xml"/><Relationship Id="rId1" Type="http://schemas.openxmlformats.org/officeDocument/2006/relationships/slideLayout" Target="../slideLayouts/slideLayout73.xml"/><Relationship Id="rId6" Type="http://schemas.openxmlformats.org/officeDocument/2006/relationships/hyperlink" Target="https://www.ted.com/talks/simon_sinek_how_great_leaders_inspire_action?language=en" TargetMode="External"/><Relationship Id="rId5" Type="http://schemas.openxmlformats.org/officeDocument/2006/relationships/hyperlink" Target="https://www.forbes.com/sites/johnkotter/2011/06/07/how-to-create-a-powerful-vision-for-change/#7242df7251fc" TargetMode="External"/><Relationship Id="rId4" Type="http://schemas.openxmlformats.org/officeDocument/2006/relationships/hyperlink" Target="Change%20Management%20Strategy%20Assets%20v1.xlsx"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6.xml"/><Relationship Id="rId1" Type="http://schemas.openxmlformats.org/officeDocument/2006/relationships/slideLayout" Target="../slideLayouts/slideLayout73.xml"/><Relationship Id="rId5" Type="http://schemas.openxmlformats.org/officeDocument/2006/relationships/hyperlink" Target="https://hbr.org/2018/10/dont-just-tell-employees-organizational-changes-are-coming-explain-why" TargetMode="External"/><Relationship Id="rId4" Type="http://schemas.openxmlformats.org/officeDocument/2006/relationships/hyperlink" Target="Change%20Management%20Strategy%20Assets%20v1.xlsx"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7.xml"/><Relationship Id="rId1" Type="http://schemas.openxmlformats.org/officeDocument/2006/relationships/slideLayout" Target="../slideLayouts/slideLayout73.xml"/><Relationship Id="rId4" Type="http://schemas.openxmlformats.org/officeDocument/2006/relationships/hyperlink" Target="Change%20Management%20Strategy%20Assets%20v1.xlsx"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73.xml"/><Relationship Id="rId4" Type="http://schemas.openxmlformats.org/officeDocument/2006/relationships/hyperlink" Target="Change%20Management%20Strategy%20Assets%20v1.xlsx"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9.xml"/><Relationship Id="rId1" Type="http://schemas.openxmlformats.org/officeDocument/2006/relationships/slideLayout" Target="../slideLayouts/slideLayout73.xml"/><Relationship Id="rId4" Type="http://schemas.openxmlformats.org/officeDocument/2006/relationships/slide" Target="slide2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1.xml"/></Relationships>
</file>

<file path=ppt/slides/_rels/slide20.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slide" Target="slide33.xml"/><Relationship Id="rId2" Type="http://schemas.openxmlformats.org/officeDocument/2006/relationships/notesSlide" Target="../notesSlides/notesSlide20.xml"/><Relationship Id="rId1" Type="http://schemas.openxmlformats.org/officeDocument/2006/relationships/slideLayout" Target="../slideLayouts/slideLayout73.xml"/><Relationship Id="rId6" Type="http://schemas.openxmlformats.org/officeDocument/2006/relationships/slide" Target="slide32.xml"/><Relationship Id="rId5" Type="http://schemas.openxmlformats.org/officeDocument/2006/relationships/slide" Target="slide30.xml"/><Relationship Id="rId4" Type="http://schemas.openxmlformats.org/officeDocument/2006/relationships/slide" Target="slide31.xml"/></Relationships>
</file>

<file path=ppt/slides/_rels/slide21.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1.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notesSlide" Target="../notesSlides/notesSlide22.xml"/><Relationship Id="rId1" Type="http://schemas.openxmlformats.org/officeDocument/2006/relationships/slideLayout" Target="../slideLayouts/slideLayout73.xml"/><Relationship Id="rId5" Type="http://schemas.openxmlformats.org/officeDocument/2006/relationships/image" Target="../media/image83.png"/><Relationship Id="rId4" Type="http://schemas.openxmlformats.org/officeDocument/2006/relationships/hyperlink" Target="Change%20Management%20Strategy%20Assets%20v1.xlsx"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3.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4.xml.rels><?xml version="1.0" encoding="UTF-8" standalone="yes"?>
<Relationships xmlns="http://schemas.openxmlformats.org/package/2006/relationships"><Relationship Id="rId3" Type="http://schemas.openxmlformats.org/officeDocument/2006/relationships/hyperlink" Target="Change%20Management%20Strategy%20Assets%20v1.xlsx" TargetMode="External"/><Relationship Id="rId2" Type="http://schemas.openxmlformats.org/officeDocument/2006/relationships/notesSlide" Target="../notesSlides/notesSlide24.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5.xml.rels><?xml version="1.0" encoding="UTF-8" standalone="yes"?>
<Relationships xmlns="http://schemas.openxmlformats.org/package/2006/relationships"><Relationship Id="rId3" Type="http://schemas.openxmlformats.org/officeDocument/2006/relationships/hyperlink" Target="https://help.salesforce.com/articleView?id=sf.mfa_monitor_usage_app.htm" TargetMode="External"/><Relationship Id="rId2" Type="http://schemas.openxmlformats.org/officeDocument/2006/relationships/notesSlide" Target="../notesSlides/notesSlide25.xml"/><Relationship Id="rId1" Type="http://schemas.openxmlformats.org/officeDocument/2006/relationships/slideLayout" Target="../slideLayouts/slideLayout73.xml"/><Relationship Id="rId5" Type="http://schemas.openxmlformats.org/officeDocument/2006/relationships/image" Target="../media/image84.png"/><Relationship Id="rId4" Type="http://schemas.openxmlformats.org/officeDocument/2006/relationships/image" Target="../media/image83.png"/></Relationships>
</file>

<file path=ppt/slides/_rels/slide26.xml.rels><?xml version="1.0" encoding="UTF-8" standalone="yes"?>
<Relationships xmlns="http://schemas.openxmlformats.org/package/2006/relationships"><Relationship Id="rId3" Type="http://schemas.openxmlformats.org/officeDocument/2006/relationships/hyperlink" Target="https://help.salesforce.com/articleView?id=collab_groups_manage_parent.htm" TargetMode="External"/><Relationship Id="rId2" Type="http://schemas.openxmlformats.org/officeDocument/2006/relationships/notesSlide" Target="../notesSlides/notesSlide26.xml"/><Relationship Id="rId1" Type="http://schemas.openxmlformats.org/officeDocument/2006/relationships/slideLayout" Target="../slideLayouts/slideLayout73.xml"/><Relationship Id="rId4" Type="http://schemas.openxmlformats.org/officeDocument/2006/relationships/image" Target="../media/image8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9.xml"/></Relationships>
</file>

<file path=ppt/slides/_rels/slide2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29.xml"/><Relationship Id="rId1" Type="http://schemas.openxmlformats.org/officeDocument/2006/relationships/slideLayout" Target="../slideLayouts/slideLayout121.xml"/><Relationship Id="rId4" Type="http://schemas.openxmlformats.org/officeDocument/2006/relationships/image" Target="../media/image86.png"/></Relationships>
</file>

<file path=ppt/slides/_rels/slide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xml"/><Relationship Id="rId1" Type="http://schemas.openxmlformats.org/officeDocument/2006/relationships/slideLayout" Target="../slideLayouts/slideLayout7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2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04.xml"/></Relationships>
</file>

<file path=ppt/slides/_rels/slide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xml"/><Relationship Id="rId1" Type="http://schemas.openxmlformats.org/officeDocument/2006/relationships/slideLayout" Target="../slideLayouts/slideLayout73.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s>
</file>

<file path=ppt/slides/_rels/slide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5.xml"/><Relationship Id="rId1" Type="http://schemas.openxmlformats.org/officeDocument/2006/relationships/slideLayout" Target="../slideLayouts/slideLayout7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5.xml"/></Relationships>
</file>

<file path=ppt/slides/_rels/slide7.xml.rels><?xml version="1.0" encoding="UTF-8" standalone="yes"?>
<Relationships xmlns="http://schemas.openxmlformats.org/package/2006/relationships"><Relationship Id="rId8" Type="http://schemas.openxmlformats.org/officeDocument/2006/relationships/slide" Target="slide19.xml"/><Relationship Id="rId3" Type="http://schemas.openxmlformats.org/officeDocument/2006/relationships/slide" Target="slide15.xml"/><Relationship Id="rId7" Type="http://schemas.openxmlformats.org/officeDocument/2006/relationships/slide" Target="slide18.xml"/><Relationship Id="rId2" Type="http://schemas.openxmlformats.org/officeDocument/2006/relationships/notesSlide" Target="../notesSlides/notesSlide7.xml"/><Relationship Id="rId1" Type="http://schemas.openxmlformats.org/officeDocument/2006/relationships/slideLayout" Target="../slideLayouts/slideLayout73.xml"/><Relationship Id="rId6" Type="http://schemas.openxmlformats.org/officeDocument/2006/relationships/slide" Target="slide17.xml"/><Relationship Id="rId11" Type="http://schemas.openxmlformats.org/officeDocument/2006/relationships/slide" Target="slide25.xml"/><Relationship Id="rId5" Type="http://schemas.openxmlformats.org/officeDocument/2006/relationships/slide" Target="slide12.xml"/><Relationship Id="rId10" Type="http://schemas.openxmlformats.org/officeDocument/2006/relationships/slide" Target="slide23.xml"/><Relationship Id="rId4" Type="http://schemas.openxmlformats.org/officeDocument/2006/relationships/slide" Target="slide16.xml"/><Relationship Id="rId9" Type="http://schemas.openxmlformats.org/officeDocument/2006/relationships/slide" Target="slide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5.xml"/></Relationships>
</file>

<file path=ppt/slides/_rels/slide9.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6.xml"/><Relationship Id="rId7" Type="http://schemas.openxmlformats.org/officeDocument/2006/relationships/slide" Target="slide23.xml"/><Relationship Id="rId2" Type="http://schemas.openxmlformats.org/officeDocument/2006/relationships/notesSlide" Target="../notesSlides/notesSlide9.xml"/><Relationship Id="rId1" Type="http://schemas.openxmlformats.org/officeDocument/2006/relationships/slideLayout" Target="../slideLayouts/slideLayout73.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8.xml"/><Relationship Id="rId9" Type="http://schemas.openxmlformats.org/officeDocument/2006/relationships/slide" Target="slide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7"/>
        <p:cNvGrpSpPr/>
        <p:nvPr/>
      </p:nvGrpSpPr>
      <p:grpSpPr>
        <a:xfrm>
          <a:off x="0" y="0"/>
          <a:ext cx="0" cy="0"/>
          <a:chOff x="0" y="0"/>
          <a:chExt cx="0" cy="0"/>
        </a:xfrm>
      </p:grpSpPr>
      <p:sp>
        <p:nvSpPr>
          <p:cNvPr id="1668" name="Google Shape;1668;p246"/>
          <p:cNvSpPr txBox="1">
            <a:spLocks noGrp="1"/>
          </p:cNvSpPr>
          <p:nvPr>
            <p:ph type="ctrTitle"/>
          </p:nvPr>
        </p:nvSpPr>
        <p:spPr>
          <a:xfrm>
            <a:off x="353886" y="1717331"/>
            <a:ext cx="7067400" cy="9738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ja-JP" sz="2800" b="0" dirty="0">
                <a:latin typeface="MS Gothic" panose="020B0609070205080204" pitchFamily="49" charset="-128"/>
                <a:ea typeface="MS Gothic" panose="020B0609070205080204" pitchFamily="49" charset="-128"/>
                <a:cs typeface="Roboto Light"/>
                <a:sym typeface="Roboto Light"/>
              </a:rPr>
              <a:t>LEVERS 戦略による変更管理計画の作成</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74"/>
        <p:cNvGrpSpPr/>
        <p:nvPr/>
      </p:nvGrpSpPr>
      <p:grpSpPr>
        <a:xfrm>
          <a:off x="0" y="0"/>
          <a:ext cx="0" cy="0"/>
          <a:chOff x="0" y="0"/>
          <a:chExt cx="0" cy="0"/>
        </a:xfrm>
      </p:grpSpPr>
      <p:sp>
        <p:nvSpPr>
          <p:cNvPr id="1875" name="Google Shape;1875;p255"/>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ja-JP" sz="3600" b="0">
                <a:latin typeface="MS Gothic" panose="020B0609070205080204" pitchFamily="49" charset="-128"/>
                <a:ea typeface="MS Gothic" panose="020B0609070205080204" pitchFamily="49" charset="-128"/>
                <a:cs typeface="Roboto Light"/>
                <a:sym typeface="Roboto Light"/>
              </a:rPr>
              <a:t>変更の重要性の強調</a:t>
            </a:r>
          </a:p>
        </p:txBody>
      </p:sp>
      <p:sp>
        <p:nvSpPr>
          <p:cNvPr id="1876" name="Google Shape;1876;p255"/>
          <p:cNvSpPr/>
          <p:nvPr/>
        </p:nvSpPr>
        <p:spPr>
          <a:xfrm rot="10800000">
            <a:off x="5141900" y="1473676"/>
            <a:ext cx="364800" cy="138000"/>
          </a:xfrm>
          <a:prstGeom prst="triangle">
            <a:avLst>
              <a:gd name="adj" fmla="val 50000"/>
            </a:avLst>
          </a:prstGeom>
          <a:solidFill>
            <a:srgbClr val="032E61">
              <a:alpha val="8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sp>
        <p:nvSpPr>
          <p:cNvPr id="1877" name="Google Shape;1877;p255"/>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準備</a:t>
            </a:r>
          </a:p>
        </p:txBody>
      </p:sp>
      <p:sp>
        <p:nvSpPr>
          <p:cNvPr id="1878" name="Google Shape;1878;p255"/>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ロールアウト</a:t>
            </a:r>
          </a:p>
        </p:txBody>
      </p:sp>
      <p:sp>
        <p:nvSpPr>
          <p:cNvPr id="1879" name="Google Shape;1879;p255"/>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管理</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83"/>
        <p:cNvGrpSpPr/>
        <p:nvPr/>
      </p:nvGrpSpPr>
      <p:grpSpPr>
        <a:xfrm>
          <a:off x="0" y="0"/>
          <a:ext cx="0" cy="0"/>
          <a:chOff x="0" y="0"/>
          <a:chExt cx="0" cy="0"/>
        </a:xfrm>
      </p:grpSpPr>
      <p:sp>
        <p:nvSpPr>
          <p:cNvPr id="1884" name="Google Shape;1884;p256"/>
          <p:cNvSpPr txBox="1"/>
          <p:nvPr/>
        </p:nvSpPr>
        <p:spPr>
          <a:xfrm>
            <a:off x="378250" y="450725"/>
            <a:ext cx="4574700" cy="1158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ja-JP" sz="3000" dirty="0">
                <a:latin typeface="MS Gothic" panose="020B0609070205080204" pitchFamily="49" charset="-128"/>
                <a:ea typeface="MS Gothic" panose="020B0609070205080204" pitchFamily="49" charset="-128"/>
                <a:cs typeface="Roboto Light"/>
                <a:sym typeface="Roboto Light"/>
              </a:rPr>
              <a:t>管理フェーズ: </a:t>
            </a:r>
            <a:br>
              <a:rPr lang="en-IE" altLang="ja-JP" sz="3000" dirty="0">
                <a:latin typeface="MS Gothic" panose="020B0609070205080204" pitchFamily="49" charset="-128"/>
                <a:ea typeface="MS Gothic" panose="020B0609070205080204" pitchFamily="49" charset="-128"/>
                <a:cs typeface="Roboto Light"/>
                <a:sym typeface="Roboto Light"/>
              </a:rPr>
            </a:br>
            <a:r>
              <a:rPr lang="ja-JP" sz="3000" dirty="0">
                <a:latin typeface="MS Gothic" panose="020B0609070205080204" pitchFamily="49" charset="-128"/>
                <a:ea typeface="MS Gothic" panose="020B0609070205080204" pitchFamily="49" charset="-128"/>
                <a:cs typeface="Roboto Light"/>
                <a:sym typeface="Roboto Light"/>
              </a:rPr>
              <a:t>変更管理アクティビティ</a:t>
            </a:r>
          </a:p>
        </p:txBody>
      </p:sp>
      <p:sp>
        <p:nvSpPr>
          <p:cNvPr id="1885" name="Google Shape;1885;p256"/>
          <p:cNvSpPr txBox="1"/>
          <p:nvPr/>
        </p:nvSpPr>
        <p:spPr>
          <a:xfrm>
            <a:off x="450725" y="1863250"/>
            <a:ext cx="3289200"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ja-JP" sz="1100" dirty="0">
                <a:latin typeface="MS Gothic" panose="020B0609070205080204" pitchFamily="49" charset="-128"/>
                <a:ea typeface="MS Gothic" panose="020B0609070205080204" pitchFamily="49" charset="-128"/>
                <a:cs typeface="Roboto Light"/>
                <a:sym typeface="Roboto Light"/>
              </a:rPr>
              <a:t>変更の重要性を効果的に強調することで、テクノロジの採用を促進して確実にし、ユーザが旧システムに戻ってしまうのを防止できます。 </a:t>
            </a:r>
          </a:p>
          <a:p>
            <a:pPr marL="0" lvl="0" indent="0" algn="l" rtl="0">
              <a:lnSpc>
                <a:spcPct val="115000"/>
              </a:lnSpc>
              <a:spcBef>
                <a:spcPts val="0"/>
              </a:spcBef>
              <a:spcAft>
                <a:spcPts val="0"/>
              </a:spcAft>
              <a:buNone/>
            </a:pPr>
            <a:endParaRPr sz="1100" dirty="0">
              <a:latin typeface="MS Gothic" panose="020B0609070205080204" pitchFamily="49" charset="-128"/>
              <a:ea typeface="MS Gothic" panose="020B0609070205080204" pitchFamily="49" charset="-128"/>
              <a:cs typeface="Roboto Light"/>
              <a:sym typeface="Roboto Light"/>
            </a:endParaRPr>
          </a:p>
          <a:p>
            <a:pPr marL="0" lvl="0" indent="0" algn="l" rtl="0">
              <a:lnSpc>
                <a:spcPct val="115000"/>
              </a:lnSpc>
              <a:spcBef>
                <a:spcPts val="0"/>
              </a:spcBef>
              <a:spcAft>
                <a:spcPts val="0"/>
              </a:spcAft>
              <a:buNone/>
            </a:pPr>
            <a:r>
              <a:rPr lang="ja-JP" sz="1100" dirty="0">
                <a:latin typeface="MS Gothic" panose="020B0609070205080204" pitchFamily="49" charset="-128"/>
                <a:ea typeface="MS Gothic" panose="020B0609070205080204" pitchFamily="49" charset="-128"/>
                <a:cs typeface="Roboto Light"/>
                <a:sym typeface="Roboto Light"/>
              </a:rPr>
              <a:t>管理フェーズでは、実装した変更戦略の効果を測定して、長期的な結果を達成するために変更管理計画を微調整することに主眼が置かれています。</a:t>
            </a:r>
          </a:p>
          <a:p>
            <a:pPr marL="0" lvl="0" indent="0" algn="l" rtl="0">
              <a:lnSpc>
                <a:spcPct val="115000"/>
              </a:lnSpc>
              <a:spcBef>
                <a:spcPts val="0"/>
              </a:spcBef>
              <a:spcAft>
                <a:spcPts val="0"/>
              </a:spcAft>
              <a:buNone/>
            </a:pPr>
            <a:endParaRPr sz="1100" dirty="0">
              <a:latin typeface="MS Gothic" panose="020B0609070205080204" pitchFamily="49" charset="-128"/>
              <a:ea typeface="MS Gothic" panose="020B0609070205080204" pitchFamily="49" charset="-128"/>
              <a:cs typeface="Roboto Light"/>
              <a:sym typeface="Roboto Light"/>
            </a:endParaRPr>
          </a:p>
          <a:p>
            <a:pPr marL="0" lvl="0" indent="0" algn="l" rtl="0">
              <a:lnSpc>
                <a:spcPct val="115000"/>
              </a:lnSpc>
              <a:spcBef>
                <a:spcPts val="0"/>
              </a:spcBef>
              <a:spcAft>
                <a:spcPts val="0"/>
              </a:spcAft>
              <a:buNone/>
            </a:pPr>
            <a:r>
              <a:rPr lang="ja-JP" sz="1100" dirty="0">
                <a:latin typeface="MS Gothic" panose="020B0609070205080204" pitchFamily="49" charset="-128"/>
                <a:ea typeface="MS Gothic" panose="020B0609070205080204" pitchFamily="49" charset="-128"/>
                <a:cs typeface="Roboto Light"/>
                <a:sym typeface="Roboto Light"/>
              </a:rPr>
              <a:t>管理フェーズでは、このページに示したアクションを実行することで、採用を成功させるための舞台を作り上げましょう。リンクをクリックすると、各アクティビティの説明と詳細なガイダンスにジャンプします。</a:t>
            </a:r>
          </a:p>
        </p:txBody>
      </p:sp>
      <p:graphicFrame>
        <p:nvGraphicFramePr>
          <p:cNvPr id="1886" name="Google Shape;1886;p256"/>
          <p:cNvGraphicFramePr/>
          <p:nvPr>
            <p:extLst>
              <p:ext uri="{D42A27DB-BD31-4B8C-83A1-F6EECF244321}">
                <p14:modId xmlns:p14="http://schemas.microsoft.com/office/powerpoint/2010/main" val="1164589014"/>
              </p:ext>
            </p:extLst>
          </p:nvPr>
        </p:nvGraphicFramePr>
        <p:xfrm>
          <a:off x="4282855" y="1670223"/>
          <a:ext cx="4459800" cy="2635150"/>
        </p:xfrm>
        <a:graphic>
          <a:graphicData uri="http://schemas.openxmlformats.org/drawingml/2006/table">
            <a:tbl>
              <a:tblPr>
                <a:noFill/>
                <a:tableStyleId>{45470F37-8B12-47F0-81BC-2B07CDDA16E9}</a:tableStyleId>
              </a:tblPr>
              <a:tblGrid>
                <a:gridCol w="1267155">
                  <a:extLst>
                    <a:ext uri="{9D8B030D-6E8A-4147-A177-3AD203B41FA5}">
                      <a16:colId xmlns:a16="http://schemas.microsoft.com/office/drawing/2014/main" val="20000"/>
                    </a:ext>
                  </a:extLst>
                </a:gridCol>
                <a:gridCol w="3192645">
                  <a:extLst>
                    <a:ext uri="{9D8B030D-6E8A-4147-A177-3AD203B41FA5}">
                      <a16:colId xmlns:a16="http://schemas.microsoft.com/office/drawing/2014/main" val="20001"/>
                    </a:ext>
                  </a:extLst>
                </a:gridCol>
              </a:tblGrid>
              <a:tr h="345425">
                <a:tc gridSpan="2">
                  <a:txBody>
                    <a:bodyPr/>
                    <a:lstStyle/>
                    <a:p>
                      <a:pPr marL="0" lvl="0" indent="0" algn="ctr" rtl="0">
                        <a:spcBef>
                          <a:spcPts val="0"/>
                        </a:spcBef>
                        <a:spcAft>
                          <a:spcPts val="0"/>
                        </a:spcAft>
                        <a:buNone/>
                      </a:pPr>
                      <a:r>
                        <a:rPr lang="ja-JP" sz="1200" b="1" dirty="0">
                          <a:solidFill>
                            <a:srgbClr val="FFFFFF"/>
                          </a:solidFill>
                          <a:latin typeface="MS Gothic" panose="020B0609070205080204" pitchFamily="49" charset="-128"/>
                          <a:ea typeface="MS Gothic" panose="020B0609070205080204" pitchFamily="49" charset="-128"/>
                          <a:cs typeface="Roboto"/>
                          <a:sym typeface="Roboto"/>
                        </a:rPr>
                        <a:t>管理フェーズのアクティビティ</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chemeClr val="accent1"/>
                    </a:solidFill>
                  </a:tcPr>
                </a:tc>
                <a:tc hMerge="1">
                  <a:txBody>
                    <a:bodyPr/>
                    <a:lstStyle/>
                    <a:p>
                      <a:endParaRPr lang="en-US"/>
                    </a:p>
                  </a:txBody>
                  <a:tcPr/>
                </a:tc>
                <a:extLst>
                  <a:ext uri="{0D108BD9-81ED-4DB2-BD59-A6C34878D82A}">
                    <a16:rowId xmlns:a16="http://schemas.microsoft.com/office/drawing/2014/main" val="10000"/>
                  </a:ext>
                </a:extLst>
              </a:tr>
              <a:tr h="404550">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経営陣</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63525" marR="0" lvl="0" indent="-263525" algn="l" rtl="0">
                        <a:lnSpc>
                          <a:spcPct val="100000"/>
                        </a:lnSpc>
                        <a:spcBef>
                          <a:spcPts val="0"/>
                        </a:spcBef>
                        <a:spcAft>
                          <a:spcPts val="0"/>
                        </a:spcAft>
                        <a:buClr>
                          <a:srgbClr val="434343"/>
                        </a:buClr>
                        <a:buSzPts val="1000"/>
                        <a:buFont typeface="Roboto"/>
                        <a:buChar char="●"/>
                        <a:tabLst/>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3" action="ppaction://hlinksldjump"/>
                        </a:rPr>
                        <a:t>経営陣エンゲージメント戦略の継続的実行</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404550">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エコシステム</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4" action="ppaction://hlinksldjump"/>
                        </a:rPr>
                        <a:t>関係者エンゲージメント計画の継続的実行</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588425">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イネーブルメント</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5" action="ppaction://hlinksldjump"/>
                        </a:rPr>
                        <a:t>コミュニケーション計画の継続的実行</a:t>
                      </a:r>
                    </a:p>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6" action="ppaction://hlinksldjump"/>
                        </a:rPr>
                        <a:t>トレーニング戦略の継続的実行</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404550">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褒賞</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57175" lvl="0" indent="-206375"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7" action="ppaction://hlinksldjump"/>
                        </a:rPr>
                        <a:t>インセンティブレビューの継続的実施</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4"/>
                  </a:ext>
                </a:extLst>
              </a:tr>
              <a:tr h="404550">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構造</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8" action="ppaction://hlinksldjump"/>
                        </a:rPr>
                        <a:t>フィードバックループの活用</a:t>
                      </a:r>
                    </a:p>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9" action="ppaction://hlinksldjump"/>
                        </a:rPr>
                        <a:t>採用総計値と成功総計値の監視</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5"/>
                  </a:ext>
                </a:extLst>
              </a:tr>
            </a:tbl>
          </a:graphicData>
        </a:graphic>
      </p:graphicFrame>
      <p:sp>
        <p:nvSpPr>
          <p:cNvPr id="1887" name="Google Shape;1887;p256"/>
          <p:cNvSpPr/>
          <p:nvPr/>
        </p:nvSpPr>
        <p:spPr>
          <a:xfrm rot="10800000">
            <a:off x="7563533" y="392688"/>
            <a:ext cx="216600" cy="819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sp>
        <p:nvSpPr>
          <p:cNvPr id="1888" name="Google Shape;1888;p256"/>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600" dirty="0">
                <a:solidFill>
                  <a:srgbClr val="FFFFFF"/>
                </a:solidFill>
                <a:latin typeface="MS Gothic" panose="020B0609070205080204" pitchFamily="49" charset="-128"/>
                <a:ea typeface="MS Gothic" panose="020B0609070205080204" pitchFamily="49" charset="-128"/>
                <a:cs typeface="Roboto"/>
                <a:sym typeface="Roboto"/>
              </a:rPr>
              <a:t>準備</a:t>
            </a:r>
          </a:p>
        </p:txBody>
      </p:sp>
      <p:sp>
        <p:nvSpPr>
          <p:cNvPr id="1889" name="Google Shape;1889;p256"/>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600" dirty="0">
                <a:solidFill>
                  <a:srgbClr val="FFFFFF"/>
                </a:solidFill>
                <a:latin typeface="MS Gothic" panose="020B0609070205080204" pitchFamily="49" charset="-128"/>
                <a:ea typeface="MS Gothic" panose="020B0609070205080204" pitchFamily="49" charset="-128"/>
                <a:cs typeface="Roboto"/>
                <a:sym typeface="Roboto"/>
              </a:rPr>
              <a:t>管理</a:t>
            </a:r>
          </a:p>
        </p:txBody>
      </p:sp>
      <p:sp>
        <p:nvSpPr>
          <p:cNvPr id="1890" name="Google Shape;1890;p256"/>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600" dirty="0">
                <a:solidFill>
                  <a:srgbClr val="FFFFFF"/>
                </a:solidFill>
                <a:latin typeface="MS Gothic" panose="020B0609070205080204" pitchFamily="49" charset="-128"/>
                <a:ea typeface="MS Gothic" panose="020B0609070205080204" pitchFamily="49" charset="-128"/>
                <a:cs typeface="Roboto"/>
                <a:sym typeface="Roboto"/>
              </a:rPr>
              <a:t>ロールアウト</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94"/>
        <p:cNvGrpSpPr/>
        <p:nvPr/>
      </p:nvGrpSpPr>
      <p:grpSpPr>
        <a:xfrm>
          <a:off x="0" y="0"/>
          <a:ext cx="0" cy="0"/>
          <a:chOff x="0" y="0"/>
          <a:chExt cx="0" cy="0"/>
        </a:xfrm>
      </p:grpSpPr>
      <p:sp>
        <p:nvSpPr>
          <p:cNvPr id="1895" name="Google Shape;1895;p257"/>
          <p:cNvSpPr txBox="1"/>
          <p:nvPr/>
        </p:nvSpPr>
        <p:spPr>
          <a:xfrm>
            <a:off x="378250" y="603125"/>
            <a:ext cx="78651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ja-JP" sz="3000">
                <a:latin typeface="MS Gothic" panose="020B0609070205080204" pitchFamily="49" charset="-128"/>
                <a:ea typeface="MS Gothic" panose="020B0609070205080204" pitchFamily="49" charset="-128"/>
                <a:cs typeface="Roboto Light"/>
                <a:sym typeface="Roboto Light"/>
              </a:rPr>
              <a:t>変更管理計画</a:t>
            </a:r>
          </a:p>
        </p:txBody>
      </p:sp>
      <p:sp>
        <p:nvSpPr>
          <p:cNvPr id="1896" name="Google Shape;1896;p257"/>
          <p:cNvSpPr/>
          <p:nvPr/>
        </p:nvSpPr>
        <p:spPr>
          <a:xfrm>
            <a:off x="1658500" y="1360630"/>
            <a:ext cx="24159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準備</a:t>
            </a:r>
          </a:p>
        </p:txBody>
      </p:sp>
      <p:sp>
        <p:nvSpPr>
          <p:cNvPr id="1897" name="Google Shape;1897;p257"/>
          <p:cNvSpPr/>
          <p:nvPr/>
        </p:nvSpPr>
        <p:spPr>
          <a:xfrm>
            <a:off x="3961247" y="1360630"/>
            <a:ext cx="25920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ロールアウト</a:t>
            </a:r>
          </a:p>
        </p:txBody>
      </p:sp>
      <p:sp>
        <p:nvSpPr>
          <p:cNvPr id="1898" name="Google Shape;1898;p257"/>
          <p:cNvSpPr/>
          <p:nvPr/>
        </p:nvSpPr>
        <p:spPr>
          <a:xfrm>
            <a:off x="6394257" y="1360630"/>
            <a:ext cx="25098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管理</a:t>
            </a:r>
          </a:p>
        </p:txBody>
      </p:sp>
      <p:grpSp>
        <p:nvGrpSpPr>
          <p:cNvPr id="1899" name="Google Shape;1899;p257"/>
          <p:cNvGrpSpPr/>
          <p:nvPr/>
        </p:nvGrpSpPr>
        <p:grpSpPr>
          <a:xfrm>
            <a:off x="1938404" y="2405469"/>
            <a:ext cx="154800" cy="154500"/>
            <a:chOff x="2568099" y="2334200"/>
            <a:chExt cx="154800" cy="154500"/>
          </a:xfrm>
        </p:grpSpPr>
        <p:sp>
          <p:nvSpPr>
            <p:cNvPr id="1900" name="Google Shape;1900;p257"/>
            <p:cNvSpPr/>
            <p:nvPr/>
          </p:nvSpPr>
          <p:spPr>
            <a:xfrm>
              <a:off x="2568099" y="2334200"/>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MS Gothic" panose="020B0609070205080204" pitchFamily="49" charset="-128"/>
                <a:ea typeface="MS Gothic" panose="020B0609070205080204" pitchFamily="49" charset="-128"/>
                <a:sym typeface="Arial"/>
              </a:endParaRPr>
            </a:p>
          </p:txBody>
        </p:sp>
        <p:sp>
          <p:nvSpPr>
            <p:cNvPr id="1901" name="Google Shape;1901;p257"/>
            <p:cNvSpPr/>
            <p:nvPr/>
          </p:nvSpPr>
          <p:spPr>
            <a:xfrm>
              <a:off x="2604584" y="2365763"/>
              <a:ext cx="81867" cy="80275"/>
            </a:xfrm>
            <a:custGeom>
              <a:avLst/>
              <a:gdLst/>
              <a:ahLst/>
              <a:cxnLst/>
              <a:rect l="l" t="t" r="r" b="b"/>
              <a:pathLst>
                <a:path w="727" h="713" extrusionOk="0">
                  <a:moveTo>
                    <a:pt x="10" y="700"/>
                  </a:moveTo>
                  <a:lnTo>
                    <a:pt x="10" y="700"/>
                  </a:lnTo>
                  <a:lnTo>
                    <a:pt x="6" y="696"/>
                  </a:lnTo>
                  <a:lnTo>
                    <a:pt x="3" y="690"/>
                  </a:lnTo>
                  <a:lnTo>
                    <a:pt x="0" y="678"/>
                  </a:lnTo>
                  <a:lnTo>
                    <a:pt x="0" y="672"/>
                  </a:lnTo>
                  <a:lnTo>
                    <a:pt x="0" y="666"/>
                  </a:lnTo>
                  <a:lnTo>
                    <a:pt x="2" y="660"/>
                  </a:lnTo>
                  <a:lnTo>
                    <a:pt x="3" y="656"/>
                  </a:lnTo>
                  <a:lnTo>
                    <a:pt x="21" y="629"/>
                  </a:lnTo>
                  <a:lnTo>
                    <a:pt x="44" y="600"/>
                  </a:lnTo>
                  <a:lnTo>
                    <a:pt x="71" y="569"/>
                  </a:lnTo>
                  <a:lnTo>
                    <a:pt x="97" y="538"/>
                  </a:lnTo>
                  <a:lnTo>
                    <a:pt x="87" y="516"/>
                  </a:lnTo>
                  <a:lnTo>
                    <a:pt x="80" y="494"/>
                  </a:lnTo>
                  <a:lnTo>
                    <a:pt x="75" y="470"/>
                  </a:lnTo>
                  <a:lnTo>
                    <a:pt x="74" y="445"/>
                  </a:lnTo>
                  <a:lnTo>
                    <a:pt x="74" y="426"/>
                  </a:lnTo>
                  <a:lnTo>
                    <a:pt x="77" y="407"/>
                  </a:lnTo>
                  <a:lnTo>
                    <a:pt x="81" y="388"/>
                  </a:lnTo>
                  <a:lnTo>
                    <a:pt x="88" y="370"/>
                  </a:lnTo>
                  <a:lnTo>
                    <a:pt x="96" y="354"/>
                  </a:lnTo>
                  <a:lnTo>
                    <a:pt x="106" y="338"/>
                  </a:lnTo>
                  <a:lnTo>
                    <a:pt x="116" y="323"/>
                  </a:lnTo>
                  <a:lnTo>
                    <a:pt x="130" y="310"/>
                  </a:lnTo>
                  <a:lnTo>
                    <a:pt x="143" y="298"/>
                  </a:lnTo>
                  <a:lnTo>
                    <a:pt x="158" y="286"/>
                  </a:lnTo>
                  <a:lnTo>
                    <a:pt x="174" y="277"/>
                  </a:lnTo>
                  <a:lnTo>
                    <a:pt x="190" y="268"/>
                  </a:lnTo>
                  <a:lnTo>
                    <a:pt x="208" y="263"/>
                  </a:lnTo>
                  <a:lnTo>
                    <a:pt x="227" y="258"/>
                  </a:lnTo>
                  <a:lnTo>
                    <a:pt x="246" y="255"/>
                  </a:lnTo>
                  <a:lnTo>
                    <a:pt x="265" y="254"/>
                  </a:lnTo>
                  <a:lnTo>
                    <a:pt x="286" y="255"/>
                  </a:lnTo>
                  <a:lnTo>
                    <a:pt x="304" y="258"/>
                  </a:lnTo>
                  <a:lnTo>
                    <a:pt x="323" y="263"/>
                  </a:lnTo>
                  <a:lnTo>
                    <a:pt x="340" y="268"/>
                  </a:lnTo>
                  <a:lnTo>
                    <a:pt x="356" y="277"/>
                  </a:lnTo>
                  <a:lnTo>
                    <a:pt x="373" y="286"/>
                  </a:lnTo>
                  <a:lnTo>
                    <a:pt x="388" y="298"/>
                  </a:lnTo>
                  <a:lnTo>
                    <a:pt x="401" y="310"/>
                  </a:lnTo>
                  <a:lnTo>
                    <a:pt x="414" y="323"/>
                  </a:lnTo>
                  <a:lnTo>
                    <a:pt x="424" y="338"/>
                  </a:lnTo>
                  <a:lnTo>
                    <a:pt x="435" y="354"/>
                  </a:lnTo>
                  <a:lnTo>
                    <a:pt x="442" y="370"/>
                  </a:lnTo>
                  <a:lnTo>
                    <a:pt x="448" y="388"/>
                  </a:lnTo>
                  <a:lnTo>
                    <a:pt x="454" y="407"/>
                  </a:lnTo>
                  <a:lnTo>
                    <a:pt x="457" y="426"/>
                  </a:lnTo>
                  <a:lnTo>
                    <a:pt x="457" y="445"/>
                  </a:lnTo>
                  <a:lnTo>
                    <a:pt x="457" y="465"/>
                  </a:lnTo>
                  <a:lnTo>
                    <a:pt x="454" y="484"/>
                  </a:lnTo>
                  <a:lnTo>
                    <a:pt x="448" y="503"/>
                  </a:lnTo>
                  <a:lnTo>
                    <a:pt x="442" y="521"/>
                  </a:lnTo>
                  <a:lnTo>
                    <a:pt x="435" y="537"/>
                  </a:lnTo>
                  <a:lnTo>
                    <a:pt x="424" y="553"/>
                  </a:lnTo>
                  <a:lnTo>
                    <a:pt x="414" y="568"/>
                  </a:lnTo>
                  <a:lnTo>
                    <a:pt x="401" y="581"/>
                  </a:lnTo>
                  <a:lnTo>
                    <a:pt x="388" y="594"/>
                  </a:lnTo>
                  <a:lnTo>
                    <a:pt x="373" y="604"/>
                  </a:lnTo>
                  <a:lnTo>
                    <a:pt x="356" y="615"/>
                  </a:lnTo>
                  <a:lnTo>
                    <a:pt x="340" y="622"/>
                  </a:lnTo>
                  <a:lnTo>
                    <a:pt x="323" y="629"/>
                  </a:lnTo>
                  <a:lnTo>
                    <a:pt x="304" y="634"/>
                  </a:lnTo>
                  <a:lnTo>
                    <a:pt x="286" y="637"/>
                  </a:lnTo>
                  <a:lnTo>
                    <a:pt x="265" y="638"/>
                  </a:lnTo>
                  <a:lnTo>
                    <a:pt x="240" y="635"/>
                  </a:lnTo>
                  <a:lnTo>
                    <a:pt x="216" y="631"/>
                  </a:lnTo>
                  <a:lnTo>
                    <a:pt x="193" y="624"/>
                  </a:lnTo>
                  <a:lnTo>
                    <a:pt x="172" y="613"/>
                  </a:lnTo>
                  <a:lnTo>
                    <a:pt x="140" y="643"/>
                  </a:lnTo>
                  <a:lnTo>
                    <a:pt x="108" y="668"/>
                  </a:lnTo>
                  <a:lnTo>
                    <a:pt x="78" y="690"/>
                  </a:lnTo>
                  <a:lnTo>
                    <a:pt x="53" y="708"/>
                  </a:lnTo>
                  <a:lnTo>
                    <a:pt x="49" y="711"/>
                  </a:lnTo>
                  <a:lnTo>
                    <a:pt x="44" y="712"/>
                  </a:lnTo>
                  <a:lnTo>
                    <a:pt x="32" y="711"/>
                  </a:lnTo>
                  <a:lnTo>
                    <a:pt x="21" y="708"/>
                  </a:lnTo>
                  <a:lnTo>
                    <a:pt x="15" y="703"/>
                  </a:lnTo>
                  <a:lnTo>
                    <a:pt x="10" y="700"/>
                  </a:lnTo>
                  <a:close/>
                  <a:moveTo>
                    <a:pt x="390" y="445"/>
                  </a:moveTo>
                  <a:lnTo>
                    <a:pt x="390" y="445"/>
                  </a:lnTo>
                  <a:lnTo>
                    <a:pt x="389" y="432"/>
                  </a:lnTo>
                  <a:lnTo>
                    <a:pt x="388" y="420"/>
                  </a:lnTo>
                  <a:lnTo>
                    <a:pt x="385" y="408"/>
                  </a:lnTo>
                  <a:lnTo>
                    <a:pt x="380" y="397"/>
                  </a:lnTo>
                  <a:lnTo>
                    <a:pt x="374" y="386"/>
                  </a:lnTo>
                  <a:lnTo>
                    <a:pt x="368" y="376"/>
                  </a:lnTo>
                  <a:lnTo>
                    <a:pt x="361" y="367"/>
                  </a:lnTo>
                  <a:lnTo>
                    <a:pt x="354" y="358"/>
                  </a:lnTo>
                  <a:lnTo>
                    <a:pt x="343" y="350"/>
                  </a:lnTo>
                  <a:lnTo>
                    <a:pt x="334" y="342"/>
                  </a:lnTo>
                  <a:lnTo>
                    <a:pt x="324" y="336"/>
                  </a:lnTo>
                  <a:lnTo>
                    <a:pt x="314" y="330"/>
                  </a:lnTo>
                  <a:lnTo>
                    <a:pt x="302" y="327"/>
                  </a:lnTo>
                  <a:lnTo>
                    <a:pt x="290" y="323"/>
                  </a:lnTo>
                  <a:lnTo>
                    <a:pt x="278" y="322"/>
                  </a:lnTo>
                  <a:lnTo>
                    <a:pt x="265" y="322"/>
                  </a:lnTo>
                  <a:lnTo>
                    <a:pt x="253" y="322"/>
                  </a:lnTo>
                  <a:lnTo>
                    <a:pt x="240" y="323"/>
                  </a:lnTo>
                  <a:lnTo>
                    <a:pt x="228" y="327"/>
                  </a:lnTo>
                  <a:lnTo>
                    <a:pt x="218" y="330"/>
                  </a:lnTo>
                  <a:lnTo>
                    <a:pt x="206" y="336"/>
                  </a:lnTo>
                  <a:lnTo>
                    <a:pt x="196" y="342"/>
                  </a:lnTo>
                  <a:lnTo>
                    <a:pt x="187" y="350"/>
                  </a:lnTo>
                  <a:lnTo>
                    <a:pt x="178" y="358"/>
                  </a:lnTo>
                  <a:lnTo>
                    <a:pt x="169" y="367"/>
                  </a:lnTo>
                  <a:lnTo>
                    <a:pt x="162" y="376"/>
                  </a:lnTo>
                  <a:lnTo>
                    <a:pt x="156" y="386"/>
                  </a:lnTo>
                  <a:lnTo>
                    <a:pt x="152" y="397"/>
                  </a:lnTo>
                  <a:lnTo>
                    <a:pt x="147" y="408"/>
                  </a:lnTo>
                  <a:lnTo>
                    <a:pt x="144" y="420"/>
                  </a:lnTo>
                  <a:lnTo>
                    <a:pt x="141" y="432"/>
                  </a:lnTo>
                  <a:lnTo>
                    <a:pt x="141" y="445"/>
                  </a:lnTo>
                  <a:lnTo>
                    <a:pt x="141" y="457"/>
                  </a:lnTo>
                  <a:lnTo>
                    <a:pt x="144" y="470"/>
                  </a:lnTo>
                  <a:lnTo>
                    <a:pt x="147" y="482"/>
                  </a:lnTo>
                  <a:lnTo>
                    <a:pt x="152" y="492"/>
                  </a:lnTo>
                  <a:lnTo>
                    <a:pt x="156" y="504"/>
                  </a:lnTo>
                  <a:lnTo>
                    <a:pt x="162" y="514"/>
                  </a:lnTo>
                  <a:lnTo>
                    <a:pt x="169" y="523"/>
                  </a:lnTo>
                  <a:lnTo>
                    <a:pt x="178" y="532"/>
                  </a:lnTo>
                  <a:lnTo>
                    <a:pt x="187" y="541"/>
                  </a:lnTo>
                  <a:lnTo>
                    <a:pt x="196" y="548"/>
                  </a:lnTo>
                  <a:lnTo>
                    <a:pt x="206" y="554"/>
                  </a:lnTo>
                  <a:lnTo>
                    <a:pt x="218" y="560"/>
                  </a:lnTo>
                  <a:lnTo>
                    <a:pt x="228" y="563"/>
                  </a:lnTo>
                  <a:lnTo>
                    <a:pt x="240" y="568"/>
                  </a:lnTo>
                  <a:lnTo>
                    <a:pt x="253" y="569"/>
                  </a:lnTo>
                  <a:lnTo>
                    <a:pt x="265" y="569"/>
                  </a:lnTo>
                  <a:lnTo>
                    <a:pt x="278" y="569"/>
                  </a:lnTo>
                  <a:lnTo>
                    <a:pt x="290" y="568"/>
                  </a:lnTo>
                  <a:lnTo>
                    <a:pt x="302" y="563"/>
                  </a:lnTo>
                  <a:lnTo>
                    <a:pt x="314" y="560"/>
                  </a:lnTo>
                  <a:lnTo>
                    <a:pt x="324" y="554"/>
                  </a:lnTo>
                  <a:lnTo>
                    <a:pt x="334" y="548"/>
                  </a:lnTo>
                  <a:lnTo>
                    <a:pt x="343" y="541"/>
                  </a:lnTo>
                  <a:lnTo>
                    <a:pt x="354" y="532"/>
                  </a:lnTo>
                  <a:lnTo>
                    <a:pt x="361" y="523"/>
                  </a:lnTo>
                  <a:lnTo>
                    <a:pt x="368" y="514"/>
                  </a:lnTo>
                  <a:lnTo>
                    <a:pt x="374" y="504"/>
                  </a:lnTo>
                  <a:lnTo>
                    <a:pt x="380" y="492"/>
                  </a:lnTo>
                  <a:lnTo>
                    <a:pt x="385" y="482"/>
                  </a:lnTo>
                  <a:lnTo>
                    <a:pt x="388" y="470"/>
                  </a:lnTo>
                  <a:lnTo>
                    <a:pt x="389" y="457"/>
                  </a:lnTo>
                  <a:lnTo>
                    <a:pt x="390" y="445"/>
                  </a:lnTo>
                  <a:close/>
                  <a:moveTo>
                    <a:pt x="726" y="348"/>
                  </a:moveTo>
                  <a:lnTo>
                    <a:pt x="726" y="640"/>
                  </a:lnTo>
                  <a:lnTo>
                    <a:pt x="725" y="649"/>
                  </a:lnTo>
                  <a:lnTo>
                    <a:pt x="722" y="657"/>
                  </a:lnTo>
                  <a:lnTo>
                    <a:pt x="717" y="666"/>
                  </a:lnTo>
                  <a:lnTo>
                    <a:pt x="712" y="674"/>
                  </a:lnTo>
                  <a:lnTo>
                    <a:pt x="704" y="680"/>
                  </a:lnTo>
                  <a:lnTo>
                    <a:pt x="697" y="684"/>
                  </a:lnTo>
                  <a:lnTo>
                    <a:pt x="687" y="687"/>
                  </a:lnTo>
                  <a:lnTo>
                    <a:pt x="678" y="688"/>
                  </a:lnTo>
                  <a:lnTo>
                    <a:pt x="355" y="688"/>
                  </a:lnTo>
                  <a:lnTo>
                    <a:pt x="373" y="680"/>
                  </a:lnTo>
                  <a:lnTo>
                    <a:pt x="390" y="671"/>
                  </a:lnTo>
                  <a:lnTo>
                    <a:pt x="407" y="662"/>
                  </a:lnTo>
                  <a:lnTo>
                    <a:pt x="423" y="650"/>
                  </a:lnTo>
                  <a:lnTo>
                    <a:pt x="437" y="637"/>
                  </a:lnTo>
                  <a:lnTo>
                    <a:pt x="451" y="624"/>
                  </a:lnTo>
                  <a:lnTo>
                    <a:pt x="464" y="609"/>
                  </a:lnTo>
                  <a:lnTo>
                    <a:pt x="476" y="594"/>
                  </a:lnTo>
                  <a:lnTo>
                    <a:pt x="486" y="578"/>
                  </a:lnTo>
                  <a:lnTo>
                    <a:pt x="495" y="560"/>
                  </a:lnTo>
                  <a:lnTo>
                    <a:pt x="504" y="543"/>
                  </a:lnTo>
                  <a:lnTo>
                    <a:pt x="510" y="523"/>
                  </a:lnTo>
                  <a:lnTo>
                    <a:pt x="516" y="504"/>
                  </a:lnTo>
                  <a:lnTo>
                    <a:pt x="520" y="485"/>
                  </a:lnTo>
                  <a:lnTo>
                    <a:pt x="521" y="465"/>
                  </a:lnTo>
                  <a:lnTo>
                    <a:pt x="523" y="444"/>
                  </a:lnTo>
                  <a:lnTo>
                    <a:pt x="521" y="419"/>
                  </a:lnTo>
                  <a:lnTo>
                    <a:pt x="517" y="392"/>
                  </a:lnTo>
                  <a:lnTo>
                    <a:pt x="511" y="369"/>
                  </a:lnTo>
                  <a:lnTo>
                    <a:pt x="502" y="345"/>
                  </a:lnTo>
                  <a:lnTo>
                    <a:pt x="492" y="322"/>
                  </a:lnTo>
                  <a:lnTo>
                    <a:pt x="479" y="301"/>
                  </a:lnTo>
                  <a:lnTo>
                    <a:pt x="464" y="280"/>
                  </a:lnTo>
                  <a:lnTo>
                    <a:pt x="448" y="263"/>
                  </a:lnTo>
                  <a:lnTo>
                    <a:pt x="430" y="246"/>
                  </a:lnTo>
                  <a:lnTo>
                    <a:pt x="410" y="232"/>
                  </a:lnTo>
                  <a:lnTo>
                    <a:pt x="389" y="219"/>
                  </a:lnTo>
                  <a:lnTo>
                    <a:pt x="365" y="207"/>
                  </a:lnTo>
                  <a:lnTo>
                    <a:pt x="342" y="199"/>
                  </a:lnTo>
                  <a:lnTo>
                    <a:pt x="318" y="192"/>
                  </a:lnTo>
                  <a:lnTo>
                    <a:pt x="292" y="189"/>
                  </a:lnTo>
                  <a:lnTo>
                    <a:pt x="267" y="187"/>
                  </a:lnTo>
                  <a:lnTo>
                    <a:pt x="248" y="187"/>
                  </a:lnTo>
                  <a:lnTo>
                    <a:pt x="230" y="189"/>
                  </a:lnTo>
                  <a:lnTo>
                    <a:pt x="212" y="193"/>
                  </a:lnTo>
                  <a:lnTo>
                    <a:pt x="194" y="198"/>
                  </a:lnTo>
                  <a:lnTo>
                    <a:pt x="230" y="157"/>
                  </a:lnTo>
                  <a:lnTo>
                    <a:pt x="264" y="120"/>
                  </a:lnTo>
                  <a:lnTo>
                    <a:pt x="296" y="87"/>
                  </a:lnTo>
                  <a:lnTo>
                    <a:pt x="324" y="61"/>
                  </a:lnTo>
                  <a:lnTo>
                    <a:pt x="348" y="39"/>
                  </a:lnTo>
                  <a:lnTo>
                    <a:pt x="367" y="24"/>
                  </a:lnTo>
                  <a:lnTo>
                    <a:pt x="385" y="9"/>
                  </a:lnTo>
                  <a:lnTo>
                    <a:pt x="392" y="5"/>
                  </a:lnTo>
                  <a:lnTo>
                    <a:pt x="398" y="3"/>
                  </a:lnTo>
                  <a:lnTo>
                    <a:pt x="405" y="2"/>
                  </a:lnTo>
                  <a:lnTo>
                    <a:pt x="411" y="0"/>
                  </a:lnTo>
                  <a:lnTo>
                    <a:pt x="418" y="2"/>
                  </a:lnTo>
                  <a:lnTo>
                    <a:pt x="426" y="3"/>
                  </a:lnTo>
                  <a:lnTo>
                    <a:pt x="432" y="5"/>
                  </a:lnTo>
                  <a:lnTo>
                    <a:pt x="437" y="9"/>
                  </a:lnTo>
                  <a:lnTo>
                    <a:pt x="446" y="15"/>
                  </a:lnTo>
                  <a:lnTo>
                    <a:pt x="467" y="31"/>
                  </a:lnTo>
                  <a:lnTo>
                    <a:pt x="496" y="58"/>
                  </a:lnTo>
                  <a:lnTo>
                    <a:pt x="535" y="93"/>
                  </a:lnTo>
                  <a:lnTo>
                    <a:pt x="577" y="137"/>
                  </a:lnTo>
                  <a:lnTo>
                    <a:pt x="600" y="162"/>
                  </a:lnTo>
                  <a:lnTo>
                    <a:pt x="623" y="190"/>
                  </a:lnTo>
                  <a:lnTo>
                    <a:pt x="647" y="220"/>
                  </a:lnTo>
                  <a:lnTo>
                    <a:pt x="670" y="252"/>
                  </a:lnTo>
                  <a:lnTo>
                    <a:pt x="695" y="286"/>
                  </a:lnTo>
                  <a:lnTo>
                    <a:pt x="719" y="323"/>
                  </a:lnTo>
                  <a:lnTo>
                    <a:pt x="723" y="335"/>
                  </a:lnTo>
                  <a:lnTo>
                    <a:pt x="725" y="342"/>
                  </a:lnTo>
                  <a:lnTo>
                    <a:pt x="726" y="348"/>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MS Gothic" panose="020B0609070205080204" pitchFamily="49" charset="-128"/>
                <a:ea typeface="MS Gothic" panose="020B0609070205080204" pitchFamily="49" charset="-128"/>
                <a:sym typeface="Arial"/>
              </a:endParaRPr>
            </a:p>
          </p:txBody>
        </p:sp>
      </p:grpSp>
      <p:pic>
        <p:nvPicPr>
          <p:cNvPr id="1902" name="Google Shape;1902;p257"/>
          <p:cNvPicPr preferRelativeResize="0"/>
          <p:nvPr/>
        </p:nvPicPr>
        <p:blipFill>
          <a:blip r:embed="rId3">
            <a:alphaModFix/>
          </a:blip>
          <a:stretch>
            <a:fillRect/>
          </a:stretch>
        </p:blipFill>
        <p:spPr>
          <a:xfrm>
            <a:off x="3569403" y="2112093"/>
            <a:ext cx="154800" cy="146133"/>
          </a:xfrm>
          <a:prstGeom prst="rect">
            <a:avLst/>
          </a:prstGeom>
          <a:noFill/>
          <a:ln>
            <a:noFill/>
          </a:ln>
        </p:spPr>
      </p:pic>
      <p:grpSp>
        <p:nvGrpSpPr>
          <p:cNvPr id="1903" name="Google Shape;1903;p257"/>
          <p:cNvGrpSpPr/>
          <p:nvPr/>
        </p:nvGrpSpPr>
        <p:grpSpPr>
          <a:xfrm>
            <a:off x="423284" y="1886593"/>
            <a:ext cx="1232969" cy="310009"/>
            <a:chOff x="423284" y="1901415"/>
            <a:chExt cx="1232969" cy="310009"/>
          </a:xfrm>
        </p:grpSpPr>
        <p:grpSp>
          <p:nvGrpSpPr>
            <p:cNvPr id="1904" name="Google Shape;1904;p257"/>
            <p:cNvGrpSpPr/>
            <p:nvPr/>
          </p:nvGrpSpPr>
          <p:grpSpPr>
            <a:xfrm>
              <a:off x="423284" y="1904302"/>
              <a:ext cx="307122" cy="307122"/>
              <a:chOff x="5257838" y="1253490"/>
              <a:chExt cx="505800" cy="505800"/>
            </a:xfrm>
          </p:grpSpPr>
          <p:sp>
            <p:nvSpPr>
              <p:cNvPr id="1905" name="Google Shape;1905;p257"/>
              <p:cNvSpPr/>
              <p:nvPr/>
            </p:nvSpPr>
            <p:spPr>
              <a:xfrm>
                <a:off x="5257838" y="12534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1906" name="Google Shape;1906;p257"/>
              <p:cNvGrpSpPr/>
              <p:nvPr/>
            </p:nvGrpSpPr>
            <p:grpSpPr>
              <a:xfrm>
                <a:off x="5300874" y="1294706"/>
                <a:ext cx="419720" cy="419720"/>
                <a:chOff x="5868243" y="1904275"/>
                <a:chExt cx="335400" cy="335400"/>
              </a:xfrm>
            </p:grpSpPr>
            <p:sp>
              <p:nvSpPr>
                <p:cNvPr id="1907" name="Google Shape;1907;p257"/>
                <p:cNvSpPr/>
                <p:nvPr/>
              </p:nvSpPr>
              <p:spPr>
                <a:xfrm>
                  <a:off x="5868243" y="190427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1908" name="Google Shape;1908;p257"/>
                <p:cNvGrpSpPr/>
                <p:nvPr/>
              </p:nvGrpSpPr>
              <p:grpSpPr>
                <a:xfrm>
                  <a:off x="5932521" y="1996422"/>
                  <a:ext cx="206693" cy="150208"/>
                  <a:chOff x="6095526" y="5530926"/>
                  <a:chExt cx="305895" cy="222300"/>
                </a:xfrm>
              </p:grpSpPr>
              <p:sp>
                <p:nvSpPr>
                  <p:cNvPr id="1909" name="Google Shape;1909;p257"/>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1910" name="Google Shape;1910;p257"/>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grpSp>
          </p:grpSp>
        </p:grpSp>
        <p:sp>
          <p:nvSpPr>
            <p:cNvPr id="1911" name="Google Shape;1911;p257"/>
            <p:cNvSpPr txBox="1"/>
            <p:nvPr/>
          </p:nvSpPr>
          <p:spPr>
            <a:xfrm>
              <a:off x="769154" y="19014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経営陣</a:t>
              </a:r>
            </a:p>
          </p:txBody>
        </p:sp>
      </p:grpSp>
      <p:grpSp>
        <p:nvGrpSpPr>
          <p:cNvPr id="1912" name="Google Shape;1912;p257"/>
          <p:cNvGrpSpPr/>
          <p:nvPr/>
        </p:nvGrpSpPr>
        <p:grpSpPr>
          <a:xfrm>
            <a:off x="436998" y="2438055"/>
            <a:ext cx="1331086" cy="290400"/>
            <a:chOff x="436998" y="2381982"/>
            <a:chExt cx="1331086" cy="290400"/>
          </a:xfrm>
        </p:grpSpPr>
        <p:grpSp>
          <p:nvGrpSpPr>
            <p:cNvPr id="1913" name="Google Shape;1913;p257"/>
            <p:cNvGrpSpPr/>
            <p:nvPr/>
          </p:nvGrpSpPr>
          <p:grpSpPr>
            <a:xfrm>
              <a:off x="436998" y="2385208"/>
              <a:ext cx="279404" cy="279809"/>
              <a:chOff x="5257838" y="1897365"/>
              <a:chExt cx="505800" cy="505800"/>
            </a:xfrm>
          </p:grpSpPr>
          <p:sp>
            <p:nvSpPr>
              <p:cNvPr id="1914" name="Google Shape;1914;p257"/>
              <p:cNvSpPr/>
              <p:nvPr/>
            </p:nvSpPr>
            <p:spPr>
              <a:xfrm>
                <a:off x="5257838" y="1897365"/>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ja-JP" sz="1400">
                    <a:latin typeface="MS Gothic" panose="020B0609070205080204" pitchFamily="49" charset="-128"/>
                    <a:ea typeface="MS Gothic" panose="020B0609070205080204" pitchFamily="49" charset="-128"/>
                  </a:rPr>
                  <a:t>d</a:t>
                </a:r>
              </a:p>
            </p:txBody>
          </p:sp>
          <p:grpSp>
            <p:nvGrpSpPr>
              <p:cNvPr id="1915" name="Google Shape;1915;p257"/>
              <p:cNvGrpSpPr/>
              <p:nvPr/>
            </p:nvGrpSpPr>
            <p:grpSpPr>
              <a:xfrm>
                <a:off x="5300876" y="1940403"/>
                <a:ext cx="419720" cy="419720"/>
                <a:chOff x="5868245" y="2420255"/>
                <a:chExt cx="335400" cy="335400"/>
              </a:xfrm>
            </p:grpSpPr>
            <p:sp>
              <p:nvSpPr>
                <p:cNvPr id="1916" name="Google Shape;1916;p257"/>
                <p:cNvSpPr/>
                <p:nvPr/>
              </p:nvSpPr>
              <p:spPr>
                <a:xfrm>
                  <a:off x="5868245" y="242025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1917" name="Google Shape;1917;p257"/>
                <p:cNvGrpSpPr/>
                <p:nvPr/>
              </p:nvGrpSpPr>
              <p:grpSpPr>
                <a:xfrm>
                  <a:off x="5923182" y="2502555"/>
                  <a:ext cx="226666" cy="184921"/>
                  <a:chOff x="4406740" y="6608406"/>
                  <a:chExt cx="336650" cy="306262"/>
                </a:xfrm>
              </p:grpSpPr>
              <p:sp>
                <p:nvSpPr>
                  <p:cNvPr id="1918" name="Google Shape;1918;p257"/>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1919" name="Google Shape;1919;p257"/>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1920" name="Google Shape;1920;p257"/>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1921" name="Google Shape;1921;p257"/>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1922" name="Google Shape;1922;p257"/>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1923" name="Google Shape;1923;p257"/>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grpSp>
          </p:grpSp>
        </p:grpSp>
        <p:sp>
          <p:nvSpPr>
            <p:cNvPr id="1924" name="Google Shape;1924;p257"/>
            <p:cNvSpPr txBox="1"/>
            <p:nvPr/>
          </p:nvSpPr>
          <p:spPr>
            <a:xfrm>
              <a:off x="769153" y="2381982"/>
              <a:ext cx="998931"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エコシステム</a:t>
              </a:r>
            </a:p>
          </p:txBody>
        </p:sp>
      </p:grpSp>
      <p:grpSp>
        <p:nvGrpSpPr>
          <p:cNvPr id="1925" name="Google Shape;1925;p257"/>
          <p:cNvGrpSpPr/>
          <p:nvPr/>
        </p:nvGrpSpPr>
        <p:grpSpPr>
          <a:xfrm>
            <a:off x="427864" y="2992980"/>
            <a:ext cx="1213090" cy="314140"/>
            <a:chOff x="427864" y="2838800"/>
            <a:chExt cx="1213090" cy="314140"/>
          </a:xfrm>
        </p:grpSpPr>
        <p:grpSp>
          <p:nvGrpSpPr>
            <p:cNvPr id="1926" name="Google Shape;1926;p257"/>
            <p:cNvGrpSpPr/>
            <p:nvPr/>
          </p:nvGrpSpPr>
          <p:grpSpPr>
            <a:xfrm>
              <a:off x="427864" y="2838800"/>
              <a:ext cx="297663" cy="297663"/>
              <a:chOff x="5257838" y="2488390"/>
              <a:chExt cx="505800" cy="505800"/>
            </a:xfrm>
          </p:grpSpPr>
          <p:sp>
            <p:nvSpPr>
              <p:cNvPr id="1927" name="Google Shape;1927;p257"/>
              <p:cNvSpPr/>
              <p:nvPr/>
            </p:nvSpPr>
            <p:spPr>
              <a:xfrm>
                <a:off x="5257838" y="24883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1928" name="Google Shape;1928;p257"/>
              <p:cNvGrpSpPr/>
              <p:nvPr/>
            </p:nvGrpSpPr>
            <p:grpSpPr>
              <a:xfrm>
                <a:off x="5300572" y="2525421"/>
                <a:ext cx="419720" cy="419720"/>
                <a:chOff x="5868001" y="2887745"/>
                <a:chExt cx="335400" cy="335400"/>
              </a:xfrm>
            </p:grpSpPr>
            <p:sp>
              <p:nvSpPr>
                <p:cNvPr id="1929" name="Google Shape;1929;p257"/>
                <p:cNvSpPr/>
                <p:nvPr/>
              </p:nvSpPr>
              <p:spPr>
                <a:xfrm>
                  <a:off x="5868001" y="2887745"/>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1930" name="Google Shape;1930;p257"/>
                <p:cNvGrpSpPr/>
                <p:nvPr/>
              </p:nvGrpSpPr>
              <p:grpSpPr>
                <a:xfrm>
                  <a:off x="5928494" y="2972465"/>
                  <a:ext cx="213511" cy="165896"/>
                  <a:chOff x="5701967" y="2404675"/>
                  <a:chExt cx="504158" cy="391541"/>
                </a:xfrm>
              </p:grpSpPr>
              <p:sp>
                <p:nvSpPr>
                  <p:cNvPr id="1931" name="Google Shape;1931;p257"/>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932" name="Google Shape;1932;p257"/>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933" name="Google Shape;1933;p257"/>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934" name="Google Shape;1934;p257"/>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935" name="Google Shape;1935;p257"/>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936" name="Google Shape;1936;p257"/>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grpSp>
        <p:sp>
          <p:nvSpPr>
            <p:cNvPr id="1937" name="Google Shape;1937;p257"/>
            <p:cNvSpPr txBox="1"/>
            <p:nvPr/>
          </p:nvSpPr>
          <p:spPr>
            <a:xfrm>
              <a:off x="769154" y="2862540"/>
              <a:ext cx="8718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価値</a:t>
              </a:r>
            </a:p>
          </p:txBody>
        </p:sp>
      </p:grpSp>
      <p:grpSp>
        <p:nvGrpSpPr>
          <p:cNvPr id="1938" name="Google Shape;1938;p257"/>
          <p:cNvGrpSpPr/>
          <p:nvPr/>
        </p:nvGrpSpPr>
        <p:grpSpPr>
          <a:xfrm>
            <a:off x="423225" y="3507383"/>
            <a:ext cx="1551663" cy="323267"/>
            <a:chOff x="423225" y="3310248"/>
            <a:chExt cx="1551663" cy="323267"/>
          </a:xfrm>
        </p:grpSpPr>
        <p:grpSp>
          <p:nvGrpSpPr>
            <p:cNvPr id="1939" name="Google Shape;1939;p257"/>
            <p:cNvGrpSpPr/>
            <p:nvPr/>
          </p:nvGrpSpPr>
          <p:grpSpPr>
            <a:xfrm>
              <a:off x="423225" y="3310248"/>
              <a:ext cx="307682" cy="307682"/>
              <a:chOff x="5213323" y="3161235"/>
              <a:chExt cx="374400" cy="374400"/>
            </a:xfrm>
          </p:grpSpPr>
          <p:sp>
            <p:nvSpPr>
              <p:cNvPr id="1940" name="Google Shape;1940;p257"/>
              <p:cNvSpPr/>
              <p:nvPr/>
            </p:nvSpPr>
            <p:spPr>
              <a:xfrm>
                <a:off x="5213323" y="3161235"/>
                <a:ext cx="374400" cy="374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1941" name="Google Shape;1941;p257"/>
              <p:cNvGrpSpPr/>
              <p:nvPr/>
            </p:nvGrpSpPr>
            <p:grpSpPr>
              <a:xfrm>
                <a:off x="5245454" y="3190213"/>
                <a:ext cx="310715" cy="310715"/>
                <a:chOff x="5868241" y="3355230"/>
                <a:chExt cx="335400" cy="335400"/>
              </a:xfrm>
            </p:grpSpPr>
            <p:sp>
              <p:nvSpPr>
                <p:cNvPr id="1942" name="Google Shape;1942;p257"/>
                <p:cNvSpPr/>
                <p:nvPr/>
              </p:nvSpPr>
              <p:spPr>
                <a:xfrm>
                  <a:off x="5868241" y="3355230"/>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1943" name="Google Shape;1943;p257"/>
                <p:cNvGrpSpPr/>
                <p:nvPr/>
              </p:nvGrpSpPr>
              <p:grpSpPr>
                <a:xfrm>
                  <a:off x="5961905" y="3433421"/>
                  <a:ext cx="173287" cy="167904"/>
                  <a:chOff x="7198569" y="5857936"/>
                  <a:chExt cx="309000" cy="299400"/>
                </a:xfrm>
              </p:grpSpPr>
              <p:sp>
                <p:nvSpPr>
                  <p:cNvPr id="1944" name="Google Shape;1944;p257"/>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945" name="Google Shape;1945;p257"/>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946" name="Google Shape;1946;p257"/>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grpSp>
        <p:sp>
          <p:nvSpPr>
            <p:cNvPr id="1947" name="Google Shape;1947;p257"/>
            <p:cNvSpPr txBox="1"/>
            <p:nvPr/>
          </p:nvSpPr>
          <p:spPr>
            <a:xfrm>
              <a:off x="769153" y="3343115"/>
              <a:ext cx="1205735"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イネーブルメント</a:t>
              </a:r>
            </a:p>
          </p:txBody>
        </p:sp>
      </p:grpSp>
      <p:grpSp>
        <p:nvGrpSpPr>
          <p:cNvPr id="1948" name="Google Shape;1948;p257"/>
          <p:cNvGrpSpPr/>
          <p:nvPr/>
        </p:nvGrpSpPr>
        <p:grpSpPr>
          <a:xfrm>
            <a:off x="428280" y="4047390"/>
            <a:ext cx="1227974" cy="297669"/>
            <a:chOff x="428280" y="4020314"/>
            <a:chExt cx="1227974" cy="297669"/>
          </a:xfrm>
        </p:grpSpPr>
        <p:grpSp>
          <p:nvGrpSpPr>
            <p:cNvPr id="1949" name="Google Shape;1949;p257"/>
            <p:cNvGrpSpPr/>
            <p:nvPr/>
          </p:nvGrpSpPr>
          <p:grpSpPr>
            <a:xfrm>
              <a:off x="428280" y="4020314"/>
              <a:ext cx="297669" cy="297669"/>
              <a:chOff x="6449309" y="1432351"/>
              <a:chExt cx="797400" cy="797400"/>
            </a:xfrm>
          </p:grpSpPr>
          <p:sp>
            <p:nvSpPr>
              <p:cNvPr id="1950" name="Google Shape;1950;p257"/>
              <p:cNvSpPr/>
              <p:nvPr/>
            </p:nvSpPr>
            <p:spPr>
              <a:xfrm>
                <a:off x="6449309" y="1432351"/>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1951" name="Google Shape;1951;p257"/>
              <p:cNvGrpSpPr/>
              <p:nvPr/>
            </p:nvGrpSpPr>
            <p:grpSpPr>
              <a:xfrm>
                <a:off x="6539943" y="1535336"/>
                <a:ext cx="613902" cy="613902"/>
                <a:chOff x="7561495" y="2122224"/>
                <a:chExt cx="453600" cy="453600"/>
              </a:xfrm>
            </p:grpSpPr>
            <p:sp>
              <p:nvSpPr>
                <p:cNvPr id="1952" name="Google Shape;1952;p257"/>
                <p:cNvSpPr/>
                <p:nvPr/>
              </p:nvSpPr>
              <p:spPr>
                <a:xfrm>
                  <a:off x="7561495" y="2122224"/>
                  <a:ext cx="453600" cy="4536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1953" name="Google Shape;1953;p257"/>
                <p:cNvGrpSpPr/>
                <p:nvPr/>
              </p:nvGrpSpPr>
              <p:grpSpPr>
                <a:xfrm>
                  <a:off x="7672704" y="2221287"/>
                  <a:ext cx="231847" cy="255450"/>
                  <a:chOff x="6386989" y="5802088"/>
                  <a:chExt cx="373164" cy="411088"/>
                </a:xfrm>
              </p:grpSpPr>
              <p:sp>
                <p:nvSpPr>
                  <p:cNvPr id="1954" name="Google Shape;1954;p257"/>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955" name="Google Shape;1955;p257"/>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956" name="Google Shape;1956;p257"/>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957" name="Google Shape;1957;p257"/>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958" name="Google Shape;1958;p257"/>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grpSp>
        <p:sp>
          <p:nvSpPr>
            <p:cNvPr id="1959" name="Google Shape;1959;p257"/>
            <p:cNvSpPr txBox="1"/>
            <p:nvPr/>
          </p:nvSpPr>
          <p:spPr>
            <a:xfrm>
              <a:off x="769154" y="402396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褒賞</a:t>
              </a:r>
            </a:p>
          </p:txBody>
        </p:sp>
      </p:grpSp>
      <p:grpSp>
        <p:nvGrpSpPr>
          <p:cNvPr id="1960" name="Google Shape;1960;p257"/>
          <p:cNvGrpSpPr/>
          <p:nvPr/>
        </p:nvGrpSpPr>
        <p:grpSpPr>
          <a:xfrm>
            <a:off x="428310" y="4520609"/>
            <a:ext cx="1227943" cy="297669"/>
            <a:chOff x="428310" y="4491767"/>
            <a:chExt cx="1227943" cy="297669"/>
          </a:xfrm>
        </p:grpSpPr>
        <p:grpSp>
          <p:nvGrpSpPr>
            <p:cNvPr id="1961" name="Google Shape;1961;p257"/>
            <p:cNvGrpSpPr/>
            <p:nvPr/>
          </p:nvGrpSpPr>
          <p:grpSpPr>
            <a:xfrm>
              <a:off x="428310" y="4491767"/>
              <a:ext cx="297669" cy="297669"/>
              <a:chOff x="7857621" y="1498755"/>
              <a:chExt cx="797400" cy="797400"/>
            </a:xfrm>
          </p:grpSpPr>
          <p:sp>
            <p:nvSpPr>
              <p:cNvPr id="1962" name="Google Shape;1962;p257"/>
              <p:cNvSpPr/>
              <p:nvPr/>
            </p:nvSpPr>
            <p:spPr>
              <a:xfrm>
                <a:off x="7857621" y="1498755"/>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sp>
            <p:nvSpPr>
              <p:cNvPr id="1963" name="Google Shape;1963;p257"/>
              <p:cNvSpPr/>
              <p:nvPr/>
            </p:nvSpPr>
            <p:spPr>
              <a:xfrm>
                <a:off x="7949421" y="1590555"/>
                <a:ext cx="613800" cy="6138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1964" name="Google Shape;1964;p257"/>
              <p:cNvGrpSpPr/>
              <p:nvPr/>
            </p:nvGrpSpPr>
            <p:grpSpPr>
              <a:xfrm>
                <a:off x="8096684" y="1737301"/>
                <a:ext cx="319200" cy="320400"/>
                <a:chOff x="8096684" y="1670924"/>
                <a:chExt cx="319200" cy="320400"/>
              </a:xfrm>
            </p:grpSpPr>
            <p:sp>
              <p:nvSpPr>
                <p:cNvPr id="1965" name="Google Shape;1965;p257"/>
                <p:cNvSpPr/>
                <p:nvPr/>
              </p:nvSpPr>
              <p:spPr>
                <a:xfrm>
                  <a:off x="8193356" y="1767565"/>
                  <a:ext cx="126000" cy="1272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966" name="Google Shape;1966;p257"/>
                <p:cNvSpPr/>
                <p:nvPr/>
              </p:nvSpPr>
              <p:spPr>
                <a:xfrm>
                  <a:off x="8096684" y="1670924"/>
                  <a:ext cx="319200" cy="3204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sp>
          <p:nvSpPr>
            <p:cNvPr id="1967" name="Google Shape;1967;p257"/>
            <p:cNvSpPr txBox="1"/>
            <p:nvPr/>
          </p:nvSpPr>
          <p:spPr>
            <a:xfrm>
              <a:off x="769154" y="4495390"/>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構造</a:t>
              </a:r>
            </a:p>
          </p:txBody>
        </p:sp>
      </p:grpSp>
      <p:sp>
        <p:nvSpPr>
          <p:cNvPr id="1968" name="Google Shape;1968;p257"/>
          <p:cNvSpPr txBox="1"/>
          <p:nvPr/>
        </p:nvSpPr>
        <p:spPr>
          <a:xfrm>
            <a:off x="2038609" y="2378636"/>
            <a:ext cx="2306400"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変更の影響と障壁の評価の実施</a:t>
            </a:r>
          </a:p>
        </p:txBody>
      </p:sp>
      <p:sp>
        <p:nvSpPr>
          <p:cNvPr id="1969" name="Google Shape;1969;p257"/>
          <p:cNvSpPr txBox="1"/>
          <p:nvPr/>
        </p:nvSpPr>
        <p:spPr>
          <a:xfrm>
            <a:off x="2016350" y="1719484"/>
            <a:ext cx="2306400"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変更のビジョンと目的の定義</a:t>
            </a:r>
          </a:p>
        </p:txBody>
      </p:sp>
      <p:sp>
        <p:nvSpPr>
          <p:cNvPr id="1970" name="Google Shape;1970;p257"/>
          <p:cNvSpPr txBox="1"/>
          <p:nvPr/>
        </p:nvSpPr>
        <p:spPr>
          <a:xfrm>
            <a:off x="2214272" y="1924534"/>
            <a:ext cx="24159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経営陣エンゲージメント戦略の作成</a:t>
            </a:r>
          </a:p>
        </p:txBody>
      </p:sp>
      <p:sp>
        <p:nvSpPr>
          <p:cNvPr id="1971" name="Google Shape;1971;p257"/>
          <p:cNvSpPr txBox="1"/>
          <p:nvPr/>
        </p:nvSpPr>
        <p:spPr>
          <a:xfrm>
            <a:off x="2295757" y="2577532"/>
            <a:ext cx="25920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関係者エンゲージメント計画の作成</a:t>
            </a:r>
          </a:p>
        </p:txBody>
      </p:sp>
      <p:sp>
        <p:nvSpPr>
          <p:cNvPr id="1972" name="Google Shape;1972;p257"/>
          <p:cNvSpPr txBox="1"/>
          <p:nvPr/>
        </p:nvSpPr>
        <p:spPr>
          <a:xfrm>
            <a:off x="3518100" y="4629265"/>
            <a:ext cx="40437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採用総計値と成功総計値の定義と監視</a:t>
            </a:r>
          </a:p>
        </p:txBody>
      </p:sp>
      <p:sp>
        <p:nvSpPr>
          <p:cNvPr id="1973" name="Google Shape;1973;p257"/>
          <p:cNvSpPr/>
          <p:nvPr/>
        </p:nvSpPr>
        <p:spPr>
          <a:xfrm>
            <a:off x="3415443" y="4629274"/>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latin typeface="MS Gothic" panose="020B0609070205080204" pitchFamily="49" charset="-128"/>
              <a:ea typeface="MS Gothic" panose="020B0609070205080204" pitchFamily="49" charset="-128"/>
            </a:endParaRPr>
          </a:p>
        </p:txBody>
      </p:sp>
      <p:sp>
        <p:nvSpPr>
          <p:cNvPr id="1974" name="Google Shape;1974;p257"/>
          <p:cNvSpPr txBox="1"/>
          <p:nvPr/>
        </p:nvSpPr>
        <p:spPr>
          <a:xfrm>
            <a:off x="2647975" y="3660107"/>
            <a:ext cx="29820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コミュニケーション計画の開発と実行</a:t>
            </a:r>
          </a:p>
        </p:txBody>
      </p:sp>
      <p:sp>
        <p:nvSpPr>
          <p:cNvPr id="1975" name="Google Shape;1975;p257"/>
          <p:cNvSpPr txBox="1"/>
          <p:nvPr/>
        </p:nvSpPr>
        <p:spPr>
          <a:xfrm>
            <a:off x="3682944" y="3887334"/>
            <a:ext cx="19164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トレーニング戦略の開発と実行</a:t>
            </a:r>
          </a:p>
        </p:txBody>
      </p:sp>
      <p:sp>
        <p:nvSpPr>
          <p:cNvPr id="1976" name="Google Shape;1976;p257"/>
          <p:cNvSpPr/>
          <p:nvPr/>
        </p:nvSpPr>
        <p:spPr>
          <a:xfrm>
            <a:off x="3580280" y="3887328"/>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latin typeface="MS Gothic" panose="020B0609070205080204" pitchFamily="49" charset="-128"/>
              <a:ea typeface="MS Gothic" panose="020B0609070205080204" pitchFamily="49" charset="-128"/>
            </a:endParaRPr>
          </a:p>
        </p:txBody>
      </p:sp>
      <p:sp>
        <p:nvSpPr>
          <p:cNvPr id="1977" name="Google Shape;1977;p257"/>
          <p:cNvSpPr txBox="1"/>
          <p:nvPr/>
        </p:nvSpPr>
        <p:spPr>
          <a:xfrm>
            <a:off x="3675575" y="2076062"/>
            <a:ext cx="2189100" cy="210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変更管理計画の実行</a:t>
            </a:r>
          </a:p>
        </p:txBody>
      </p:sp>
      <p:sp>
        <p:nvSpPr>
          <p:cNvPr id="1978" name="Google Shape;1978;p257"/>
          <p:cNvSpPr txBox="1"/>
          <p:nvPr/>
        </p:nvSpPr>
        <p:spPr>
          <a:xfrm>
            <a:off x="2361100" y="2780235"/>
            <a:ext cx="22311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変更への準備状況の評価の実施</a:t>
            </a:r>
          </a:p>
        </p:txBody>
      </p:sp>
      <p:cxnSp>
        <p:nvCxnSpPr>
          <p:cNvPr id="1979" name="Google Shape;1979;p257"/>
          <p:cNvCxnSpPr>
            <a:cxnSpLocks/>
          </p:cNvCxnSpPr>
          <p:nvPr/>
        </p:nvCxnSpPr>
        <p:spPr>
          <a:xfrm>
            <a:off x="4825050" y="2185637"/>
            <a:ext cx="3862826" cy="0"/>
          </a:xfrm>
          <a:prstGeom prst="straightConnector1">
            <a:avLst/>
          </a:prstGeom>
          <a:noFill/>
          <a:ln w="9525" cap="flat" cmpd="sng">
            <a:solidFill>
              <a:srgbClr val="D39981"/>
            </a:solidFill>
            <a:prstDash val="dash"/>
            <a:round/>
            <a:headEnd type="none" w="med" len="med"/>
            <a:tailEnd type="triangle" w="med" len="med"/>
          </a:ln>
        </p:spPr>
      </p:cxnSp>
      <p:cxnSp>
        <p:nvCxnSpPr>
          <p:cNvPr id="1980" name="Google Shape;1980;p257"/>
          <p:cNvCxnSpPr>
            <a:cxnSpLocks/>
          </p:cNvCxnSpPr>
          <p:nvPr/>
        </p:nvCxnSpPr>
        <p:spPr>
          <a:xfrm>
            <a:off x="4572000" y="3737359"/>
            <a:ext cx="4219025" cy="0"/>
          </a:xfrm>
          <a:prstGeom prst="straightConnector1">
            <a:avLst/>
          </a:prstGeom>
          <a:noFill/>
          <a:ln w="9525" cap="flat" cmpd="sng">
            <a:solidFill>
              <a:srgbClr val="964F04"/>
            </a:solidFill>
            <a:prstDash val="dash"/>
            <a:round/>
            <a:headEnd type="none" w="med" len="med"/>
            <a:tailEnd type="triangle" w="med" len="med"/>
          </a:ln>
        </p:spPr>
      </p:cxnSp>
      <p:cxnSp>
        <p:nvCxnSpPr>
          <p:cNvPr id="1981" name="Google Shape;1981;p257"/>
          <p:cNvCxnSpPr>
            <a:cxnSpLocks/>
          </p:cNvCxnSpPr>
          <p:nvPr/>
        </p:nvCxnSpPr>
        <p:spPr>
          <a:xfrm>
            <a:off x="5258272" y="3964584"/>
            <a:ext cx="3532578" cy="0"/>
          </a:xfrm>
          <a:prstGeom prst="straightConnector1">
            <a:avLst/>
          </a:prstGeom>
          <a:noFill/>
          <a:ln w="9525" cap="flat" cmpd="sng">
            <a:solidFill>
              <a:srgbClr val="964F04"/>
            </a:solidFill>
            <a:prstDash val="dash"/>
            <a:round/>
            <a:headEnd type="none" w="med" len="med"/>
            <a:tailEnd type="triangle" w="med" len="med"/>
          </a:ln>
        </p:spPr>
      </p:cxnSp>
      <p:sp>
        <p:nvSpPr>
          <p:cNvPr id="1982" name="Google Shape;1982;p257"/>
          <p:cNvSpPr txBox="1"/>
          <p:nvPr/>
        </p:nvSpPr>
        <p:spPr>
          <a:xfrm>
            <a:off x="5240475" y="4874470"/>
            <a:ext cx="35505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コラボレーションスペースとフィードバックループの設定</a:t>
            </a:r>
          </a:p>
        </p:txBody>
      </p:sp>
      <p:sp>
        <p:nvSpPr>
          <p:cNvPr id="1983" name="Google Shape;1983;p257"/>
          <p:cNvSpPr/>
          <p:nvPr/>
        </p:nvSpPr>
        <p:spPr>
          <a:xfrm>
            <a:off x="5137818" y="4874467"/>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latin typeface="MS Gothic" panose="020B0609070205080204" pitchFamily="49" charset="-128"/>
              <a:ea typeface="MS Gothic" panose="020B0609070205080204" pitchFamily="49" charset="-128"/>
            </a:endParaRPr>
          </a:p>
        </p:txBody>
      </p:sp>
      <p:sp>
        <p:nvSpPr>
          <p:cNvPr id="1984" name="Google Shape;1984;p257"/>
          <p:cNvSpPr txBox="1"/>
          <p:nvPr/>
        </p:nvSpPr>
        <p:spPr>
          <a:xfrm>
            <a:off x="4894425" y="4225812"/>
            <a:ext cx="19602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インセンティブレビューの実施</a:t>
            </a:r>
          </a:p>
        </p:txBody>
      </p:sp>
      <p:cxnSp>
        <p:nvCxnSpPr>
          <p:cNvPr id="1985" name="Google Shape;1985;p257"/>
          <p:cNvCxnSpPr>
            <a:cxnSpLocks/>
          </p:cNvCxnSpPr>
          <p:nvPr/>
        </p:nvCxnSpPr>
        <p:spPr>
          <a:xfrm>
            <a:off x="5406887" y="4706520"/>
            <a:ext cx="3360888" cy="0"/>
          </a:xfrm>
          <a:prstGeom prst="straightConnector1">
            <a:avLst/>
          </a:prstGeom>
          <a:noFill/>
          <a:ln w="9525" cap="flat" cmpd="sng">
            <a:solidFill>
              <a:schemeClr val="accent2"/>
            </a:solidFill>
            <a:prstDash val="dash"/>
            <a:round/>
            <a:headEnd type="none" w="med" len="med"/>
            <a:tailEnd type="triangle" w="med" len="med"/>
          </a:ln>
        </p:spPr>
      </p:cxnSp>
      <p:sp>
        <p:nvSpPr>
          <p:cNvPr id="1986" name="Google Shape;1986;p257"/>
          <p:cNvSpPr txBox="1"/>
          <p:nvPr/>
        </p:nvSpPr>
        <p:spPr>
          <a:xfrm>
            <a:off x="4251526" y="3263981"/>
            <a:ext cx="3087527" cy="14715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「ユーザへの利点」(What’s in it for Me: WIIFM) の周知 </a:t>
            </a:r>
          </a:p>
        </p:txBody>
      </p:sp>
      <p:cxnSp>
        <p:nvCxnSpPr>
          <p:cNvPr id="1987" name="Google Shape;1987;p257"/>
          <p:cNvCxnSpPr>
            <a:cxnSpLocks/>
          </p:cNvCxnSpPr>
          <p:nvPr/>
        </p:nvCxnSpPr>
        <p:spPr>
          <a:xfrm>
            <a:off x="7180028" y="3346831"/>
            <a:ext cx="1575922" cy="0"/>
          </a:xfrm>
          <a:prstGeom prst="straightConnector1">
            <a:avLst/>
          </a:prstGeom>
          <a:noFill/>
          <a:ln w="9525" cap="flat" cmpd="sng">
            <a:solidFill>
              <a:srgbClr val="964F04"/>
            </a:solidFill>
            <a:prstDash val="dash"/>
            <a:round/>
            <a:headEnd type="none" w="med" len="med"/>
            <a:tailEnd type="triangle" w="med" len="med"/>
          </a:ln>
        </p:spPr>
      </p:cxnSp>
      <p:grpSp>
        <p:nvGrpSpPr>
          <p:cNvPr id="1988" name="Google Shape;1988;p257"/>
          <p:cNvGrpSpPr/>
          <p:nvPr/>
        </p:nvGrpSpPr>
        <p:grpSpPr>
          <a:xfrm>
            <a:off x="2111614" y="1924525"/>
            <a:ext cx="154800" cy="154500"/>
            <a:chOff x="2325393" y="2526616"/>
            <a:chExt cx="154800" cy="154500"/>
          </a:xfrm>
        </p:grpSpPr>
        <p:sp>
          <p:nvSpPr>
            <p:cNvPr id="1989" name="Google Shape;1989;p257"/>
            <p:cNvSpPr/>
            <p:nvPr/>
          </p:nvSpPr>
          <p:spPr>
            <a:xfrm>
              <a:off x="2325393" y="252661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MS Gothic" panose="020B0609070205080204" pitchFamily="49" charset="-128"/>
                <a:ea typeface="MS Gothic" panose="020B0609070205080204" pitchFamily="49" charset="-128"/>
                <a:sym typeface="Arial"/>
              </a:endParaRPr>
            </a:p>
          </p:txBody>
        </p:sp>
        <p:sp>
          <p:nvSpPr>
            <p:cNvPr id="1990" name="Google Shape;1990;p257"/>
            <p:cNvSpPr/>
            <p:nvPr/>
          </p:nvSpPr>
          <p:spPr>
            <a:xfrm>
              <a:off x="2353497" y="2576074"/>
              <a:ext cx="98700" cy="54600"/>
            </a:xfrm>
            <a:custGeom>
              <a:avLst/>
              <a:gdLst/>
              <a:ahLst/>
              <a:cxnLst/>
              <a:rect l="l" t="t" r="r" b="b"/>
              <a:pathLst>
                <a:path w="120000" h="120000" extrusionOk="0">
                  <a:moveTo>
                    <a:pt x="119220" y="82354"/>
                  </a:moveTo>
                  <a:lnTo>
                    <a:pt x="119053" y="81749"/>
                  </a:lnTo>
                  <a:cubicBezTo>
                    <a:pt x="118663" y="79932"/>
                    <a:pt x="118440" y="79024"/>
                    <a:pt x="117939" y="78216"/>
                  </a:cubicBezTo>
                  <a:cubicBezTo>
                    <a:pt x="117438" y="77510"/>
                    <a:pt x="116937" y="77207"/>
                    <a:pt x="115767" y="76299"/>
                  </a:cubicBezTo>
                  <a:cubicBezTo>
                    <a:pt x="114097" y="75592"/>
                    <a:pt x="112593" y="74886"/>
                    <a:pt x="111034" y="74381"/>
                  </a:cubicBezTo>
                  <a:lnTo>
                    <a:pt x="110589" y="74280"/>
                  </a:lnTo>
                  <a:cubicBezTo>
                    <a:pt x="109252" y="73776"/>
                    <a:pt x="107916" y="73372"/>
                    <a:pt x="106858" y="72867"/>
                  </a:cubicBezTo>
                  <a:cubicBezTo>
                    <a:pt x="105856" y="72363"/>
                    <a:pt x="105132" y="71858"/>
                    <a:pt x="104798" y="71354"/>
                  </a:cubicBezTo>
                  <a:lnTo>
                    <a:pt x="104519" y="70950"/>
                  </a:lnTo>
                  <a:lnTo>
                    <a:pt x="104296" y="69638"/>
                  </a:lnTo>
                  <a:cubicBezTo>
                    <a:pt x="104296" y="69638"/>
                    <a:pt x="103962" y="67720"/>
                    <a:pt x="104296" y="65702"/>
                  </a:cubicBezTo>
                  <a:lnTo>
                    <a:pt x="104519" y="64592"/>
                  </a:lnTo>
                  <a:lnTo>
                    <a:pt x="105132" y="64390"/>
                  </a:lnTo>
                  <a:cubicBezTo>
                    <a:pt x="105911" y="64188"/>
                    <a:pt x="107638" y="63784"/>
                    <a:pt x="108250" y="63481"/>
                  </a:cubicBezTo>
                  <a:cubicBezTo>
                    <a:pt x="108250" y="63481"/>
                    <a:pt x="114208" y="58435"/>
                    <a:pt x="109085" y="27653"/>
                  </a:cubicBezTo>
                  <a:lnTo>
                    <a:pt x="108807" y="26139"/>
                  </a:lnTo>
                  <a:cubicBezTo>
                    <a:pt x="108194" y="22304"/>
                    <a:pt x="107192" y="20487"/>
                    <a:pt x="106468" y="20487"/>
                  </a:cubicBezTo>
                  <a:lnTo>
                    <a:pt x="105633" y="20891"/>
                  </a:lnTo>
                  <a:lnTo>
                    <a:pt x="105076" y="19478"/>
                  </a:lnTo>
                  <a:cubicBezTo>
                    <a:pt x="105020" y="19377"/>
                    <a:pt x="103851" y="15643"/>
                    <a:pt x="99452" y="15643"/>
                  </a:cubicBezTo>
                  <a:cubicBezTo>
                    <a:pt x="98060" y="15643"/>
                    <a:pt x="96501" y="16047"/>
                    <a:pt x="94830" y="16652"/>
                  </a:cubicBezTo>
                  <a:cubicBezTo>
                    <a:pt x="89373" y="18772"/>
                    <a:pt x="87981" y="23010"/>
                    <a:pt x="87146" y="30479"/>
                  </a:cubicBezTo>
                  <a:cubicBezTo>
                    <a:pt x="84361" y="57022"/>
                    <a:pt x="87201" y="62876"/>
                    <a:pt x="87703" y="63784"/>
                  </a:cubicBezTo>
                  <a:cubicBezTo>
                    <a:pt x="87703" y="63784"/>
                    <a:pt x="89763" y="63986"/>
                    <a:pt x="90097" y="64188"/>
                  </a:cubicBezTo>
                  <a:cubicBezTo>
                    <a:pt x="91155" y="64289"/>
                    <a:pt x="91767" y="64693"/>
                    <a:pt x="91767" y="64693"/>
                  </a:cubicBezTo>
                  <a:cubicBezTo>
                    <a:pt x="92213" y="66307"/>
                    <a:pt x="92102" y="68023"/>
                    <a:pt x="91656" y="70042"/>
                  </a:cubicBezTo>
                  <a:lnTo>
                    <a:pt x="91600" y="70546"/>
                  </a:lnTo>
                  <a:lnTo>
                    <a:pt x="91378" y="70950"/>
                  </a:lnTo>
                  <a:lnTo>
                    <a:pt x="79127" y="76299"/>
                  </a:lnTo>
                  <a:cubicBezTo>
                    <a:pt x="78013" y="75895"/>
                    <a:pt x="76900" y="75391"/>
                    <a:pt x="75730" y="75088"/>
                  </a:cubicBezTo>
                  <a:cubicBezTo>
                    <a:pt x="73893" y="74381"/>
                    <a:pt x="72222" y="73877"/>
                    <a:pt x="70830" y="73170"/>
                  </a:cubicBezTo>
                  <a:cubicBezTo>
                    <a:pt x="69327" y="72363"/>
                    <a:pt x="68658" y="71757"/>
                    <a:pt x="68324" y="71354"/>
                  </a:cubicBezTo>
                  <a:lnTo>
                    <a:pt x="68213" y="71051"/>
                  </a:lnTo>
                  <a:lnTo>
                    <a:pt x="68102" y="70849"/>
                  </a:lnTo>
                  <a:cubicBezTo>
                    <a:pt x="68046" y="70546"/>
                    <a:pt x="68046" y="70445"/>
                    <a:pt x="67990" y="70142"/>
                  </a:cubicBezTo>
                  <a:cubicBezTo>
                    <a:pt x="67990" y="70042"/>
                    <a:pt x="67545" y="67720"/>
                    <a:pt x="67990" y="65399"/>
                  </a:cubicBezTo>
                  <a:lnTo>
                    <a:pt x="68102" y="64693"/>
                  </a:lnTo>
                  <a:lnTo>
                    <a:pt x="68547" y="64592"/>
                  </a:lnTo>
                  <a:cubicBezTo>
                    <a:pt x="73614" y="63280"/>
                    <a:pt x="76677" y="61059"/>
                    <a:pt x="78459" y="59142"/>
                  </a:cubicBezTo>
                  <a:cubicBezTo>
                    <a:pt x="74338" y="48040"/>
                    <a:pt x="74505" y="38654"/>
                    <a:pt x="74505" y="38250"/>
                  </a:cubicBezTo>
                  <a:cubicBezTo>
                    <a:pt x="74505" y="38149"/>
                    <a:pt x="75062" y="25735"/>
                    <a:pt x="74617" y="19377"/>
                  </a:cubicBezTo>
                  <a:cubicBezTo>
                    <a:pt x="74004" y="9587"/>
                    <a:pt x="72000" y="6156"/>
                    <a:pt x="70440" y="6156"/>
                  </a:cubicBezTo>
                  <a:cubicBezTo>
                    <a:pt x="70218" y="6156"/>
                    <a:pt x="70106" y="6156"/>
                    <a:pt x="69883" y="6257"/>
                  </a:cubicBezTo>
                  <a:lnTo>
                    <a:pt x="69327" y="6560"/>
                  </a:lnTo>
                  <a:lnTo>
                    <a:pt x="69048" y="5651"/>
                  </a:lnTo>
                  <a:cubicBezTo>
                    <a:pt x="68993" y="5349"/>
                    <a:pt x="67433" y="0"/>
                    <a:pt x="61197" y="0"/>
                  </a:cubicBezTo>
                  <a:cubicBezTo>
                    <a:pt x="59415" y="0"/>
                    <a:pt x="57354" y="504"/>
                    <a:pt x="55238" y="1312"/>
                  </a:cubicBezTo>
                  <a:cubicBezTo>
                    <a:pt x="48000" y="4238"/>
                    <a:pt x="45995" y="10092"/>
                    <a:pt x="44937" y="19983"/>
                  </a:cubicBezTo>
                  <a:cubicBezTo>
                    <a:pt x="44714" y="21799"/>
                    <a:pt x="44881" y="30176"/>
                    <a:pt x="44993" y="36534"/>
                  </a:cubicBezTo>
                  <a:lnTo>
                    <a:pt x="44993" y="36534"/>
                  </a:lnTo>
                  <a:lnTo>
                    <a:pt x="45104" y="38250"/>
                  </a:lnTo>
                  <a:cubicBezTo>
                    <a:pt x="45104" y="38654"/>
                    <a:pt x="45215" y="48040"/>
                    <a:pt x="41206" y="59041"/>
                  </a:cubicBezTo>
                  <a:cubicBezTo>
                    <a:pt x="43433" y="61463"/>
                    <a:pt x="46496" y="63179"/>
                    <a:pt x="50394" y="64390"/>
                  </a:cubicBezTo>
                  <a:lnTo>
                    <a:pt x="50784" y="64592"/>
                  </a:lnTo>
                  <a:lnTo>
                    <a:pt x="50951" y="65298"/>
                  </a:lnTo>
                  <a:cubicBezTo>
                    <a:pt x="51229" y="66711"/>
                    <a:pt x="51174" y="68427"/>
                    <a:pt x="50728" y="70142"/>
                  </a:cubicBezTo>
                  <a:lnTo>
                    <a:pt x="50672" y="70546"/>
                  </a:lnTo>
                  <a:lnTo>
                    <a:pt x="50505" y="70849"/>
                  </a:lnTo>
                  <a:cubicBezTo>
                    <a:pt x="50227" y="71253"/>
                    <a:pt x="49447" y="72060"/>
                    <a:pt x="47220" y="73170"/>
                  </a:cubicBezTo>
                  <a:lnTo>
                    <a:pt x="46552" y="73372"/>
                  </a:lnTo>
                  <a:cubicBezTo>
                    <a:pt x="44937" y="74179"/>
                    <a:pt x="43600" y="74785"/>
                    <a:pt x="41429" y="75592"/>
                  </a:cubicBezTo>
                  <a:cubicBezTo>
                    <a:pt x="40426" y="75794"/>
                    <a:pt x="39480" y="76198"/>
                    <a:pt x="38533" y="76602"/>
                  </a:cubicBezTo>
                  <a:lnTo>
                    <a:pt x="38366" y="76602"/>
                  </a:lnTo>
                  <a:lnTo>
                    <a:pt x="38199" y="76602"/>
                  </a:lnTo>
                  <a:cubicBezTo>
                    <a:pt x="36473" y="75895"/>
                    <a:pt x="34969" y="75189"/>
                    <a:pt x="34190" y="74886"/>
                  </a:cubicBezTo>
                  <a:lnTo>
                    <a:pt x="32631" y="74179"/>
                  </a:lnTo>
                  <a:lnTo>
                    <a:pt x="30236" y="68023"/>
                  </a:lnTo>
                  <a:lnTo>
                    <a:pt x="30292" y="66509"/>
                  </a:lnTo>
                  <a:cubicBezTo>
                    <a:pt x="30403" y="65399"/>
                    <a:pt x="30737" y="60555"/>
                    <a:pt x="30960" y="59041"/>
                  </a:cubicBezTo>
                  <a:lnTo>
                    <a:pt x="31294" y="57527"/>
                  </a:lnTo>
                  <a:lnTo>
                    <a:pt x="32074" y="54802"/>
                  </a:lnTo>
                  <a:lnTo>
                    <a:pt x="32575" y="54196"/>
                  </a:lnTo>
                  <a:cubicBezTo>
                    <a:pt x="33299" y="53389"/>
                    <a:pt x="33633" y="51269"/>
                    <a:pt x="33911" y="48141"/>
                  </a:cubicBezTo>
                  <a:cubicBezTo>
                    <a:pt x="34078" y="46627"/>
                    <a:pt x="34412" y="43498"/>
                    <a:pt x="33689" y="41984"/>
                  </a:cubicBezTo>
                  <a:lnTo>
                    <a:pt x="33187" y="40874"/>
                  </a:lnTo>
                  <a:lnTo>
                    <a:pt x="33299" y="39360"/>
                  </a:lnTo>
                  <a:cubicBezTo>
                    <a:pt x="33466" y="32699"/>
                    <a:pt x="33354" y="28965"/>
                    <a:pt x="33187" y="27653"/>
                  </a:cubicBezTo>
                  <a:lnTo>
                    <a:pt x="33132" y="26846"/>
                  </a:lnTo>
                  <a:cubicBezTo>
                    <a:pt x="32909" y="25130"/>
                    <a:pt x="32631" y="23010"/>
                    <a:pt x="31740" y="21093"/>
                  </a:cubicBezTo>
                  <a:cubicBezTo>
                    <a:pt x="31573" y="20992"/>
                    <a:pt x="31238" y="20891"/>
                    <a:pt x="30793" y="20891"/>
                  </a:cubicBezTo>
                  <a:lnTo>
                    <a:pt x="30125" y="20891"/>
                  </a:lnTo>
                  <a:lnTo>
                    <a:pt x="29512" y="20084"/>
                  </a:lnTo>
                  <a:cubicBezTo>
                    <a:pt x="27953" y="18065"/>
                    <a:pt x="25837" y="16854"/>
                    <a:pt x="23331" y="16652"/>
                  </a:cubicBezTo>
                  <a:cubicBezTo>
                    <a:pt x="23109" y="16652"/>
                    <a:pt x="22941" y="16652"/>
                    <a:pt x="22774" y="16652"/>
                  </a:cubicBezTo>
                  <a:lnTo>
                    <a:pt x="22774" y="16652"/>
                  </a:lnTo>
                  <a:cubicBezTo>
                    <a:pt x="18320" y="16652"/>
                    <a:pt x="13419" y="20185"/>
                    <a:pt x="12361" y="28158"/>
                  </a:cubicBezTo>
                  <a:cubicBezTo>
                    <a:pt x="11860" y="33406"/>
                    <a:pt x="11860" y="37140"/>
                    <a:pt x="12027" y="39360"/>
                  </a:cubicBezTo>
                  <a:lnTo>
                    <a:pt x="12083" y="40975"/>
                  </a:lnTo>
                  <a:lnTo>
                    <a:pt x="11526" y="42287"/>
                  </a:lnTo>
                  <a:cubicBezTo>
                    <a:pt x="11025" y="43397"/>
                    <a:pt x="11303" y="46122"/>
                    <a:pt x="11415" y="48040"/>
                  </a:cubicBezTo>
                  <a:lnTo>
                    <a:pt x="11526" y="48645"/>
                  </a:lnTo>
                  <a:cubicBezTo>
                    <a:pt x="11860" y="52481"/>
                    <a:pt x="12083" y="53793"/>
                    <a:pt x="12696" y="54398"/>
                  </a:cubicBezTo>
                  <a:lnTo>
                    <a:pt x="13197" y="54903"/>
                  </a:lnTo>
                  <a:lnTo>
                    <a:pt x="13475" y="55811"/>
                  </a:lnTo>
                  <a:cubicBezTo>
                    <a:pt x="13587" y="56114"/>
                    <a:pt x="13698" y="56316"/>
                    <a:pt x="13754" y="56619"/>
                  </a:cubicBezTo>
                  <a:cubicBezTo>
                    <a:pt x="14032" y="57325"/>
                    <a:pt x="14366" y="57931"/>
                    <a:pt x="14477" y="58738"/>
                  </a:cubicBezTo>
                  <a:cubicBezTo>
                    <a:pt x="14756" y="60151"/>
                    <a:pt x="15034" y="64188"/>
                    <a:pt x="15257" y="66509"/>
                  </a:cubicBezTo>
                  <a:lnTo>
                    <a:pt x="15424" y="68124"/>
                  </a:lnTo>
                  <a:lnTo>
                    <a:pt x="12863" y="73978"/>
                  </a:lnTo>
                  <a:lnTo>
                    <a:pt x="11749" y="74785"/>
                  </a:lnTo>
                  <a:cubicBezTo>
                    <a:pt x="10580" y="75592"/>
                    <a:pt x="9522" y="76198"/>
                    <a:pt x="6849" y="77005"/>
                  </a:cubicBezTo>
                  <a:cubicBezTo>
                    <a:pt x="3118" y="77712"/>
                    <a:pt x="2227" y="78519"/>
                    <a:pt x="1058" y="82354"/>
                  </a:cubicBezTo>
                  <a:cubicBezTo>
                    <a:pt x="0" y="85786"/>
                    <a:pt x="1670" y="100016"/>
                    <a:pt x="2227" y="104659"/>
                  </a:cubicBezTo>
                  <a:lnTo>
                    <a:pt x="2394" y="105870"/>
                  </a:lnTo>
                  <a:cubicBezTo>
                    <a:pt x="2561" y="107182"/>
                    <a:pt x="3118" y="107989"/>
                    <a:pt x="3786" y="107989"/>
                  </a:cubicBezTo>
                  <a:lnTo>
                    <a:pt x="32241" y="107989"/>
                  </a:lnTo>
                  <a:lnTo>
                    <a:pt x="32631" y="112026"/>
                  </a:lnTo>
                  <a:cubicBezTo>
                    <a:pt x="32798" y="113036"/>
                    <a:pt x="32853" y="113843"/>
                    <a:pt x="32853" y="114247"/>
                  </a:cubicBezTo>
                  <a:cubicBezTo>
                    <a:pt x="32853" y="114449"/>
                    <a:pt x="32909" y="114751"/>
                    <a:pt x="32909" y="115054"/>
                  </a:cubicBezTo>
                  <a:cubicBezTo>
                    <a:pt x="33354" y="116770"/>
                    <a:pt x="34635" y="119899"/>
                    <a:pt x="36751" y="119899"/>
                  </a:cubicBezTo>
                  <a:lnTo>
                    <a:pt x="82524" y="119899"/>
                  </a:lnTo>
                  <a:cubicBezTo>
                    <a:pt x="82580" y="119899"/>
                    <a:pt x="82691" y="119899"/>
                    <a:pt x="82747" y="119899"/>
                  </a:cubicBezTo>
                  <a:cubicBezTo>
                    <a:pt x="84139" y="119495"/>
                    <a:pt x="85809" y="117275"/>
                    <a:pt x="85921" y="113439"/>
                  </a:cubicBezTo>
                  <a:cubicBezTo>
                    <a:pt x="85921" y="112935"/>
                    <a:pt x="86088" y="111522"/>
                    <a:pt x="86143" y="110109"/>
                  </a:cubicBezTo>
                  <a:lnTo>
                    <a:pt x="85921" y="107788"/>
                  </a:lnTo>
                  <a:lnTo>
                    <a:pt x="116102" y="107788"/>
                  </a:lnTo>
                  <a:cubicBezTo>
                    <a:pt x="117048" y="107586"/>
                    <a:pt x="118106" y="106173"/>
                    <a:pt x="118162" y="103751"/>
                  </a:cubicBezTo>
                  <a:cubicBezTo>
                    <a:pt x="118162" y="103347"/>
                    <a:pt x="118218" y="102439"/>
                    <a:pt x="118273" y="101328"/>
                  </a:cubicBezTo>
                  <a:cubicBezTo>
                    <a:pt x="119610" y="91438"/>
                    <a:pt x="119944" y="85180"/>
                    <a:pt x="119220" y="8235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nvGrpSpPr>
          <p:cNvPr id="1991" name="Google Shape;1991;p257"/>
          <p:cNvGrpSpPr/>
          <p:nvPr/>
        </p:nvGrpSpPr>
        <p:grpSpPr>
          <a:xfrm>
            <a:off x="2193100" y="2577531"/>
            <a:ext cx="154800" cy="154500"/>
            <a:chOff x="2056893" y="2675856"/>
            <a:chExt cx="154800" cy="154500"/>
          </a:xfrm>
        </p:grpSpPr>
        <p:sp>
          <p:nvSpPr>
            <p:cNvPr id="1992" name="Google Shape;1992;p257"/>
            <p:cNvSpPr/>
            <p:nvPr/>
          </p:nvSpPr>
          <p:spPr>
            <a:xfrm>
              <a:off x="2056893" y="267585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MS Gothic" panose="020B0609070205080204" pitchFamily="49" charset="-128"/>
                <a:ea typeface="MS Gothic" panose="020B0609070205080204" pitchFamily="49" charset="-128"/>
                <a:sym typeface="Arial"/>
              </a:endParaRPr>
            </a:p>
          </p:txBody>
        </p:sp>
        <p:sp>
          <p:nvSpPr>
            <p:cNvPr id="1993" name="Google Shape;1993;p257"/>
            <p:cNvSpPr/>
            <p:nvPr/>
          </p:nvSpPr>
          <p:spPr>
            <a:xfrm>
              <a:off x="2091612" y="2711148"/>
              <a:ext cx="86100" cy="75900"/>
            </a:xfrm>
            <a:custGeom>
              <a:avLst/>
              <a:gdLst/>
              <a:ahLst/>
              <a:cxnLst/>
              <a:rect l="l" t="t" r="r" b="b"/>
              <a:pathLst>
                <a:path w="120000" h="120000" extrusionOk="0">
                  <a:moveTo>
                    <a:pt x="14291" y="48544"/>
                  </a:moveTo>
                  <a:lnTo>
                    <a:pt x="14291" y="48329"/>
                  </a:lnTo>
                  <a:cubicBezTo>
                    <a:pt x="14291" y="47613"/>
                    <a:pt x="14417" y="46897"/>
                    <a:pt x="14606" y="46181"/>
                  </a:cubicBezTo>
                  <a:cubicBezTo>
                    <a:pt x="8058" y="45465"/>
                    <a:pt x="0" y="46968"/>
                    <a:pt x="0" y="50978"/>
                  </a:cubicBezTo>
                  <a:lnTo>
                    <a:pt x="1196" y="70238"/>
                  </a:lnTo>
                  <a:cubicBezTo>
                    <a:pt x="1322" y="71527"/>
                    <a:pt x="2266" y="72529"/>
                    <a:pt x="3273" y="72529"/>
                  </a:cubicBezTo>
                  <a:lnTo>
                    <a:pt x="4596" y="72529"/>
                  </a:lnTo>
                  <a:lnTo>
                    <a:pt x="5666" y="93078"/>
                  </a:lnTo>
                  <a:cubicBezTo>
                    <a:pt x="5792" y="94224"/>
                    <a:pt x="6673" y="95155"/>
                    <a:pt x="7681" y="95155"/>
                  </a:cubicBezTo>
                  <a:lnTo>
                    <a:pt x="15110" y="95155"/>
                  </a:lnTo>
                  <a:cubicBezTo>
                    <a:pt x="16180" y="95155"/>
                    <a:pt x="17061" y="94224"/>
                    <a:pt x="17124" y="93078"/>
                  </a:cubicBezTo>
                  <a:lnTo>
                    <a:pt x="17880" y="78544"/>
                  </a:lnTo>
                  <a:cubicBezTo>
                    <a:pt x="16810" y="77183"/>
                    <a:pt x="16054" y="75393"/>
                    <a:pt x="15928" y="73532"/>
                  </a:cubicBezTo>
                  <a:lnTo>
                    <a:pt x="14291" y="48544"/>
                  </a:lnTo>
                  <a:close/>
                  <a:moveTo>
                    <a:pt x="108415" y="42458"/>
                  </a:moveTo>
                  <a:cubicBezTo>
                    <a:pt x="112759" y="42458"/>
                    <a:pt x="116159" y="38520"/>
                    <a:pt x="116159" y="33651"/>
                  </a:cubicBezTo>
                  <a:cubicBezTo>
                    <a:pt x="116159" y="28711"/>
                    <a:pt x="112759" y="24844"/>
                    <a:pt x="108415" y="24844"/>
                  </a:cubicBezTo>
                  <a:cubicBezTo>
                    <a:pt x="104134" y="24844"/>
                    <a:pt x="100671" y="28711"/>
                    <a:pt x="100671" y="33651"/>
                  </a:cubicBezTo>
                  <a:cubicBezTo>
                    <a:pt x="100671" y="38520"/>
                    <a:pt x="104197" y="42458"/>
                    <a:pt x="108415" y="42458"/>
                  </a:cubicBezTo>
                  <a:close/>
                  <a:moveTo>
                    <a:pt x="11458" y="42458"/>
                  </a:moveTo>
                  <a:cubicBezTo>
                    <a:pt x="15739" y="42458"/>
                    <a:pt x="19202" y="38520"/>
                    <a:pt x="19202" y="33651"/>
                  </a:cubicBezTo>
                  <a:cubicBezTo>
                    <a:pt x="19202" y="28711"/>
                    <a:pt x="15739" y="24844"/>
                    <a:pt x="11458" y="24844"/>
                  </a:cubicBezTo>
                  <a:cubicBezTo>
                    <a:pt x="7114" y="24844"/>
                    <a:pt x="3714" y="28711"/>
                    <a:pt x="3714" y="33651"/>
                  </a:cubicBezTo>
                  <a:cubicBezTo>
                    <a:pt x="3714" y="38520"/>
                    <a:pt x="7114" y="42458"/>
                    <a:pt x="11458" y="42458"/>
                  </a:cubicBezTo>
                  <a:close/>
                  <a:moveTo>
                    <a:pt x="105267" y="46181"/>
                  </a:moveTo>
                  <a:cubicBezTo>
                    <a:pt x="105393" y="46897"/>
                    <a:pt x="105582" y="47613"/>
                    <a:pt x="105582" y="48329"/>
                  </a:cubicBezTo>
                  <a:lnTo>
                    <a:pt x="105582" y="48687"/>
                  </a:lnTo>
                  <a:lnTo>
                    <a:pt x="103945" y="73389"/>
                  </a:lnTo>
                  <a:cubicBezTo>
                    <a:pt x="103882" y="75322"/>
                    <a:pt x="103064" y="77183"/>
                    <a:pt x="101993" y="78400"/>
                  </a:cubicBezTo>
                  <a:lnTo>
                    <a:pt x="102749" y="92935"/>
                  </a:lnTo>
                  <a:cubicBezTo>
                    <a:pt x="102875" y="94152"/>
                    <a:pt x="103693" y="95083"/>
                    <a:pt x="104763" y="95083"/>
                  </a:cubicBezTo>
                  <a:lnTo>
                    <a:pt x="112130" y="95083"/>
                  </a:lnTo>
                  <a:cubicBezTo>
                    <a:pt x="113137" y="95083"/>
                    <a:pt x="114018" y="94152"/>
                    <a:pt x="114081" y="92935"/>
                  </a:cubicBezTo>
                  <a:lnTo>
                    <a:pt x="115215" y="72458"/>
                  </a:lnTo>
                  <a:lnTo>
                    <a:pt x="116537" y="72458"/>
                  </a:lnTo>
                  <a:cubicBezTo>
                    <a:pt x="117607" y="72458"/>
                    <a:pt x="118614" y="71455"/>
                    <a:pt x="118614" y="70167"/>
                  </a:cubicBezTo>
                  <a:lnTo>
                    <a:pt x="119874" y="50906"/>
                  </a:lnTo>
                  <a:cubicBezTo>
                    <a:pt x="119937" y="46968"/>
                    <a:pt x="111815" y="45322"/>
                    <a:pt x="105267" y="46181"/>
                  </a:cubicBezTo>
                  <a:close/>
                  <a:moveTo>
                    <a:pt x="33494" y="37446"/>
                  </a:moveTo>
                  <a:cubicBezTo>
                    <a:pt x="39034" y="37446"/>
                    <a:pt x="43504" y="32362"/>
                    <a:pt x="43504" y="26062"/>
                  </a:cubicBezTo>
                  <a:cubicBezTo>
                    <a:pt x="43504" y="19832"/>
                    <a:pt x="39034" y="14749"/>
                    <a:pt x="33494" y="14749"/>
                  </a:cubicBezTo>
                  <a:cubicBezTo>
                    <a:pt x="27953" y="14749"/>
                    <a:pt x="23483" y="19832"/>
                    <a:pt x="23483" y="26062"/>
                  </a:cubicBezTo>
                  <a:cubicBezTo>
                    <a:pt x="23483" y="32362"/>
                    <a:pt x="27953" y="37446"/>
                    <a:pt x="33494" y="37446"/>
                  </a:cubicBezTo>
                  <a:close/>
                  <a:moveTo>
                    <a:pt x="86379" y="37446"/>
                  </a:moveTo>
                  <a:cubicBezTo>
                    <a:pt x="91920" y="37446"/>
                    <a:pt x="96390" y="32362"/>
                    <a:pt x="96390" y="26062"/>
                  </a:cubicBezTo>
                  <a:cubicBezTo>
                    <a:pt x="96390" y="19832"/>
                    <a:pt x="91857" y="14749"/>
                    <a:pt x="86379" y="14749"/>
                  </a:cubicBezTo>
                  <a:cubicBezTo>
                    <a:pt x="80839" y="14749"/>
                    <a:pt x="76369" y="19832"/>
                    <a:pt x="76369" y="26062"/>
                  </a:cubicBezTo>
                  <a:cubicBezTo>
                    <a:pt x="76495" y="32362"/>
                    <a:pt x="80902" y="37446"/>
                    <a:pt x="86379" y="37446"/>
                  </a:cubicBezTo>
                  <a:close/>
                  <a:moveTo>
                    <a:pt x="83672" y="42100"/>
                  </a:moveTo>
                  <a:cubicBezTo>
                    <a:pt x="83798" y="42887"/>
                    <a:pt x="83924" y="43603"/>
                    <a:pt x="83924" y="44534"/>
                  </a:cubicBezTo>
                  <a:lnTo>
                    <a:pt x="83924" y="44892"/>
                  </a:lnTo>
                  <a:lnTo>
                    <a:pt x="81846" y="77756"/>
                  </a:lnTo>
                  <a:cubicBezTo>
                    <a:pt x="81657" y="80692"/>
                    <a:pt x="80209" y="83269"/>
                    <a:pt x="78132" y="84773"/>
                  </a:cubicBezTo>
                  <a:lnTo>
                    <a:pt x="79139" y="102386"/>
                  </a:lnTo>
                  <a:cubicBezTo>
                    <a:pt x="79202" y="103961"/>
                    <a:pt x="80335" y="105107"/>
                    <a:pt x="81657" y="105107"/>
                  </a:cubicBezTo>
                  <a:lnTo>
                    <a:pt x="91164" y="105107"/>
                  </a:lnTo>
                  <a:cubicBezTo>
                    <a:pt x="92549" y="105107"/>
                    <a:pt x="93683" y="103961"/>
                    <a:pt x="93746" y="102386"/>
                  </a:cubicBezTo>
                  <a:lnTo>
                    <a:pt x="95257" y="75966"/>
                  </a:lnTo>
                  <a:lnTo>
                    <a:pt x="96831" y="75966"/>
                  </a:lnTo>
                  <a:cubicBezTo>
                    <a:pt x="98279" y="75966"/>
                    <a:pt x="99475" y="74677"/>
                    <a:pt x="99601" y="73031"/>
                  </a:cubicBezTo>
                  <a:lnTo>
                    <a:pt x="101175" y="48257"/>
                  </a:lnTo>
                  <a:cubicBezTo>
                    <a:pt x="101175" y="43532"/>
                    <a:pt x="91794" y="41455"/>
                    <a:pt x="83672" y="42100"/>
                  </a:cubicBezTo>
                  <a:close/>
                  <a:moveTo>
                    <a:pt x="38153" y="77756"/>
                  </a:moveTo>
                  <a:lnTo>
                    <a:pt x="35949" y="44677"/>
                  </a:lnTo>
                  <a:lnTo>
                    <a:pt x="35949" y="44534"/>
                  </a:lnTo>
                  <a:cubicBezTo>
                    <a:pt x="35949" y="43603"/>
                    <a:pt x="36075" y="42816"/>
                    <a:pt x="36264" y="42100"/>
                  </a:cubicBezTo>
                  <a:cubicBezTo>
                    <a:pt x="28142" y="41455"/>
                    <a:pt x="18761" y="43532"/>
                    <a:pt x="18761" y="48329"/>
                  </a:cubicBezTo>
                  <a:lnTo>
                    <a:pt x="20398" y="73174"/>
                  </a:lnTo>
                  <a:cubicBezTo>
                    <a:pt x="20461" y="74821"/>
                    <a:pt x="21657" y="76038"/>
                    <a:pt x="23105" y="76038"/>
                  </a:cubicBezTo>
                  <a:lnTo>
                    <a:pt x="24805" y="76038"/>
                  </a:lnTo>
                  <a:lnTo>
                    <a:pt x="26190" y="102529"/>
                  </a:lnTo>
                  <a:cubicBezTo>
                    <a:pt x="26316" y="104033"/>
                    <a:pt x="27450" y="105250"/>
                    <a:pt x="28772" y="105250"/>
                  </a:cubicBezTo>
                  <a:lnTo>
                    <a:pt x="38279" y="105250"/>
                  </a:lnTo>
                  <a:cubicBezTo>
                    <a:pt x="39664" y="105250"/>
                    <a:pt x="40734" y="104033"/>
                    <a:pt x="40860" y="102529"/>
                  </a:cubicBezTo>
                  <a:lnTo>
                    <a:pt x="41804" y="84844"/>
                  </a:lnTo>
                  <a:cubicBezTo>
                    <a:pt x="39727" y="83269"/>
                    <a:pt x="38279" y="80692"/>
                    <a:pt x="38153" y="77756"/>
                  </a:cubicBezTo>
                  <a:close/>
                  <a:moveTo>
                    <a:pt x="40356" y="44534"/>
                  </a:moveTo>
                  <a:lnTo>
                    <a:pt x="42434" y="77398"/>
                  </a:lnTo>
                  <a:cubicBezTo>
                    <a:pt x="42623" y="79618"/>
                    <a:pt x="44134" y="81264"/>
                    <a:pt x="46023" y="81264"/>
                  </a:cubicBezTo>
                  <a:lnTo>
                    <a:pt x="48163" y="81264"/>
                  </a:lnTo>
                  <a:lnTo>
                    <a:pt x="50178" y="116276"/>
                  </a:lnTo>
                  <a:cubicBezTo>
                    <a:pt x="50241" y="118281"/>
                    <a:pt x="51815" y="119928"/>
                    <a:pt x="53578" y="119928"/>
                  </a:cubicBezTo>
                  <a:lnTo>
                    <a:pt x="66169" y="119928"/>
                  </a:lnTo>
                  <a:cubicBezTo>
                    <a:pt x="67932" y="119928"/>
                    <a:pt x="69443" y="118424"/>
                    <a:pt x="69506" y="116276"/>
                  </a:cubicBezTo>
                  <a:lnTo>
                    <a:pt x="71458" y="81264"/>
                  </a:lnTo>
                  <a:lnTo>
                    <a:pt x="73599" y="81264"/>
                  </a:lnTo>
                  <a:cubicBezTo>
                    <a:pt x="75550" y="81264"/>
                    <a:pt x="77061" y="79618"/>
                    <a:pt x="77187" y="77398"/>
                  </a:cubicBezTo>
                  <a:lnTo>
                    <a:pt x="79265" y="44534"/>
                  </a:lnTo>
                  <a:cubicBezTo>
                    <a:pt x="79517" y="33293"/>
                    <a:pt x="40356" y="33293"/>
                    <a:pt x="40356" y="44534"/>
                  </a:cubicBezTo>
                  <a:close/>
                  <a:moveTo>
                    <a:pt x="59937" y="30071"/>
                  </a:moveTo>
                  <a:cubicBezTo>
                    <a:pt x="67303" y="30071"/>
                    <a:pt x="73221" y="23341"/>
                    <a:pt x="73221" y="14964"/>
                  </a:cubicBezTo>
                  <a:cubicBezTo>
                    <a:pt x="73221" y="6730"/>
                    <a:pt x="67303" y="0"/>
                    <a:pt x="59937" y="0"/>
                  </a:cubicBezTo>
                  <a:cubicBezTo>
                    <a:pt x="52696" y="0"/>
                    <a:pt x="46652" y="6730"/>
                    <a:pt x="46652" y="14964"/>
                  </a:cubicBezTo>
                  <a:cubicBezTo>
                    <a:pt x="46652" y="23341"/>
                    <a:pt x="52696" y="30071"/>
                    <a:pt x="59937" y="3007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nvGrpSpPr>
          <p:cNvPr id="1994" name="Google Shape;1994;p257"/>
          <p:cNvGrpSpPr/>
          <p:nvPr/>
        </p:nvGrpSpPr>
        <p:grpSpPr>
          <a:xfrm>
            <a:off x="2258443" y="2780224"/>
            <a:ext cx="154800" cy="154500"/>
            <a:chOff x="4257843" y="2806189"/>
            <a:chExt cx="154800" cy="154500"/>
          </a:xfrm>
        </p:grpSpPr>
        <p:sp>
          <p:nvSpPr>
            <p:cNvPr id="1995" name="Google Shape;1995;p257"/>
            <p:cNvSpPr/>
            <p:nvPr/>
          </p:nvSpPr>
          <p:spPr>
            <a:xfrm>
              <a:off x="4257843" y="2806189"/>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MS Gothic" panose="020B0609070205080204" pitchFamily="49" charset="-128"/>
                <a:ea typeface="MS Gothic" panose="020B0609070205080204" pitchFamily="49" charset="-128"/>
                <a:sym typeface="Arial"/>
              </a:endParaRPr>
            </a:p>
          </p:txBody>
        </p:sp>
        <p:sp>
          <p:nvSpPr>
            <p:cNvPr id="1996" name="Google Shape;1996;p257"/>
            <p:cNvSpPr/>
            <p:nvPr/>
          </p:nvSpPr>
          <p:spPr>
            <a:xfrm>
              <a:off x="4297598" y="2839397"/>
              <a:ext cx="72225" cy="91666"/>
            </a:xfrm>
            <a:custGeom>
              <a:avLst/>
              <a:gdLst/>
              <a:ahLst/>
              <a:cxnLst/>
              <a:rect l="l" t="t" r="r" b="b"/>
              <a:pathLst>
                <a:path w="632" h="727" extrusionOk="0">
                  <a:moveTo>
                    <a:pt x="631" y="60"/>
                  </a:moveTo>
                  <a:lnTo>
                    <a:pt x="631" y="484"/>
                  </a:lnTo>
                  <a:lnTo>
                    <a:pt x="631" y="490"/>
                  </a:lnTo>
                  <a:lnTo>
                    <a:pt x="629" y="498"/>
                  </a:lnTo>
                  <a:lnTo>
                    <a:pt x="624" y="514"/>
                  </a:lnTo>
                  <a:lnTo>
                    <a:pt x="615" y="532"/>
                  </a:lnTo>
                  <a:lnTo>
                    <a:pt x="603" y="549"/>
                  </a:lnTo>
                  <a:lnTo>
                    <a:pt x="588" y="570"/>
                  </a:lnTo>
                  <a:lnTo>
                    <a:pt x="572" y="589"/>
                  </a:lnTo>
                  <a:lnTo>
                    <a:pt x="554" y="610"/>
                  </a:lnTo>
                  <a:lnTo>
                    <a:pt x="535" y="630"/>
                  </a:lnTo>
                  <a:lnTo>
                    <a:pt x="516" y="648"/>
                  </a:lnTo>
                  <a:lnTo>
                    <a:pt x="495" y="666"/>
                  </a:lnTo>
                  <a:lnTo>
                    <a:pt x="475" y="682"/>
                  </a:lnTo>
                  <a:lnTo>
                    <a:pt x="455" y="697"/>
                  </a:lnTo>
                  <a:lnTo>
                    <a:pt x="436" y="708"/>
                  </a:lnTo>
                  <a:lnTo>
                    <a:pt x="419" y="717"/>
                  </a:lnTo>
                  <a:lnTo>
                    <a:pt x="403" y="723"/>
                  </a:lnTo>
                  <a:lnTo>
                    <a:pt x="395" y="725"/>
                  </a:lnTo>
                  <a:lnTo>
                    <a:pt x="389" y="725"/>
                  </a:lnTo>
                  <a:lnTo>
                    <a:pt x="316" y="726"/>
                  </a:lnTo>
                  <a:lnTo>
                    <a:pt x="255" y="725"/>
                  </a:lnTo>
                  <a:lnTo>
                    <a:pt x="199" y="723"/>
                  </a:lnTo>
                  <a:lnTo>
                    <a:pt x="152" y="719"/>
                  </a:lnTo>
                  <a:lnTo>
                    <a:pt x="111" y="714"/>
                  </a:lnTo>
                  <a:lnTo>
                    <a:pt x="52" y="705"/>
                  </a:lnTo>
                  <a:lnTo>
                    <a:pt x="30" y="701"/>
                  </a:lnTo>
                  <a:lnTo>
                    <a:pt x="24" y="700"/>
                  </a:lnTo>
                  <a:lnTo>
                    <a:pt x="18" y="697"/>
                  </a:lnTo>
                  <a:lnTo>
                    <a:pt x="14" y="694"/>
                  </a:lnTo>
                  <a:lnTo>
                    <a:pt x="9" y="689"/>
                  </a:lnTo>
                  <a:lnTo>
                    <a:pt x="6" y="683"/>
                  </a:lnTo>
                  <a:lnTo>
                    <a:pt x="3" y="678"/>
                  </a:lnTo>
                  <a:lnTo>
                    <a:pt x="2" y="672"/>
                  </a:lnTo>
                  <a:lnTo>
                    <a:pt x="0" y="666"/>
                  </a:lnTo>
                  <a:lnTo>
                    <a:pt x="0" y="60"/>
                  </a:lnTo>
                  <a:lnTo>
                    <a:pt x="2" y="54"/>
                  </a:lnTo>
                  <a:lnTo>
                    <a:pt x="3" y="47"/>
                  </a:lnTo>
                  <a:lnTo>
                    <a:pt x="6" y="42"/>
                  </a:lnTo>
                  <a:lnTo>
                    <a:pt x="9" y="37"/>
                  </a:lnTo>
                  <a:lnTo>
                    <a:pt x="14" y="32"/>
                  </a:lnTo>
                  <a:lnTo>
                    <a:pt x="18" y="29"/>
                  </a:lnTo>
                  <a:lnTo>
                    <a:pt x="24" y="26"/>
                  </a:lnTo>
                  <a:lnTo>
                    <a:pt x="30" y="25"/>
                  </a:lnTo>
                  <a:lnTo>
                    <a:pt x="52" y="20"/>
                  </a:lnTo>
                  <a:lnTo>
                    <a:pt x="111" y="12"/>
                  </a:lnTo>
                  <a:lnTo>
                    <a:pt x="152" y="7"/>
                  </a:lnTo>
                  <a:lnTo>
                    <a:pt x="199" y="3"/>
                  </a:lnTo>
                  <a:lnTo>
                    <a:pt x="255" y="0"/>
                  </a:lnTo>
                  <a:lnTo>
                    <a:pt x="316" y="0"/>
                  </a:lnTo>
                  <a:lnTo>
                    <a:pt x="377" y="0"/>
                  </a:lnTo>
                  <a:lnTo>
                    <a:pt x="432" y="3"/>
                  </a:lnTo>
                  <a:lnTo>
                    <a:pt x="481" y="7"/>
                  </a:lnTo>
                  <a:lnTo>
                    <a:pt x="522" y="12"/>
                  </a:lnTo>
                  <a:lnTo>
                    <a:pt x="579" y="20"/>
                  </a:lnTo>
                  <a:lnTo>
                    <a:pt x="601" y="25"/>
                  </a:lnTo>
                  <a:lnTo>
                    <a:pt x="607" y="26"/>
                  </a:lnTo>
                  <a:lnTo>
                    <a:pt x="613" y="29"/>
                  </a:lnTo>
                  <a:lnTo>
                    <a:pt x="618" y="32"/>
                  </a:lnTo>
                  <a:lnTo>
                    <a:pt x="622" y="37"/>
                  </a:lnTo>
                  <a:lnTo>
                    <a:pt x="626" y="42"/>
                  </a:lnTo>
                  <a:lnTo>
                    <a:pt x="629" y="47"/>
                  </a:lnTo>
                  <a:lnTo>
                    <a:pt x="631" y="54"/>
                  </a:lnTo>
                  <a:lnTo>
                    <a:pt x="631" y="60"/>
                  </a:lnTo>
                  <a:close/>
                  <a:moveTo>
                    <a:pt x="352" y="655"/>
                  </a:moveTo>
                  <a:lnTo>
                    <a:pt x="352" y="655"/>
                  </a:lnTo>
                  <a:lnTo>
                    <a:pt x="360" y="655"/>
                  </a:lnTo>
                  <a:lnTo>
                    <a:pt x="366" y="652"/>
                  </a:lnTo>
                  <a:lnTo>
                    <a:pt x="373" y="649"/>
                  </a:lnTo>
                  <a:lnTo>
                    <a:pt x="377" y="644"/>
                  </a:lnTo>
                  <a:lnTo>
                    <a:pt x="382" y="638"/>
                  </a:lnTo>
                  <a:lnTo>
                    <a:pt x="386" y="632"/>
                  </a:lnTo>
                  <a:lnTo>
                    <a:pt x="388" y="624"/>
                  </a:lnTo>
                  <a:lnTo>
                    <a:pt x="389" y="617"/>
                  </a:lnTo>
                  <a:lnTo>
                    <a:pt x="389" y="520"/>
                  </a:lnTo>
                  <a:lnTo>
                    <a:pt x="389" y="512"/>
                  </a:lnTo>
                  <a:lnTo>
                    <a:pt x="392" y="507"/>
                  </a:lnTo>
                  <a:lnTo>
                    <a:pt x="395" y="501"/>
                  </a:lnTo>
                  <a:lnTo>
                    <a:pt x="400" y="495"/>
                  </a:lnTo>
                  <a:lnTo>
                    <a:pt x="404" y="490"/>
                  </a:lnTo>
                  <a:lnTo>
                    <a:pt x="411" y="487"/>
                  </a:lnTo>
                  <a:lnTo>
                    <a:pt x="417" y="484"/>
                  </a:lnTo>
                  <a:lnTo>
                    <a:pt x="425" y="484"/>
                  </a:lnTo>
                  <a:lnTo>
                    <a:pt x="522" y="484"/>
                  </a:lnTo>
                  <a:lnTo>
                    <a:pt x="529" y="483"/>
                  </a:lnTo>
                  <a:lnTo>
                    <a:pt x="537" y="482"/>
                  </a:lnTo>
                  <a:lnTo>
                    <a:pt x="543" y="477"/>
                  </a:lnTo>
                  <a:lnTo>
                    <a:pt x="548" y="473"/>
                  </a:lnTo>
                  <a:lnTo>
                    <a:pt x="553" y="468"/>
                  </a:lnTo>
                  <a:lnTo>
                    <a:pt x="556" y="462"/>
                  </a:lnTo>
                  <a:lnTo>
                    <a:pt x="557" y="455"/>
                  </a:lnTo>
                  <a:lnTo>
                    <a:pt x="559" y="448"/>
                  </a:lnTo>
                  <a:lnTo>
                    <a:pt x="559" y="90"/>
                  </a:lnTo>
                  <a:lnTo>
                    <a:pt x="519" y="84"/>
                  </a:lnTo>
                  <a:lnTo>
                    <a:pt x="464" y="78"/>
                  </a:lnTo>
                  <a:lnTo>
                    <a:pt x="395" y="72"/>
                  </a:lnTo>
                  <a:lnTo>
                    <a:pt x="357" y="71"/>
                  </a:lnTo>
                  <a:lnTo>
                    <a:pt x="316" y="69"/>
                  </a:lnTo>
                  <a:lnTo>
                    <a:pt x="274" y="71"/>
                  </a:lnTo>
                  <a:lnTo>
                    <a:pt x="236" y="72"/>
                  </a:lnTo>
                  <a:lnTo>
                    <a:pt x="168" y="78"/>
                  </a:lnTo>
                  <a:lnTo>
                    <a:pt x="114" y="84"/>
                  </a:lnTo>
                  <a:lnTo>
                    <a:pt x="74" y="90"/>
                  </a:lnTo>
                  <a:lnTo>
                    <a:pt x="74" y="635"/>
                  </a:lnTo>
                  <a:lnTo>
                    <a:pt x="114" y="642"/>
                  </a:lnTo>
                  <a:lnTo>
                    <a:pt x="168" y="648"/>
                  </a:lnTo>
                  <a:lnTo>
                    <a:pt x="201" y="652"/>
                  </a:lnTo>
                  <a:lnTo>
                    <a:pt x="236" y="654"/>
                  </a:lnTo>
                  <a:lnTo>
                    <a:pt x="274" y="655"/>
                  </a:lnTo>
                  <a:lnTo>
                    <a:pt x="316" y="657"/>
                  </a:lnTo>
                  <a:lnTo>
                    <a:pt x="352" y="655"/>
                  </a:lnTo>
                  <a:close/>
                  <a:moveTo>
                    <a:pt x="146" y="169"/>
                  </a:moveTo>
                  <a:lnTo>
                    <a:pt x="485" y="169"/>
                  </a:lnTo>
                  <a:lnTo>
                    <a:pt x="485" y="218"/>
                  </a:lnTo>
                  <a:lnTo>
                    <a:pt x="146" y="218"/>
                  </a:lnTo>
                  <a:lnTo>
                    <a:pt x="146" y="169"/>
                  </a:lnTo>
                  <a:close/>
                  <a:moveTo>
                    <a:pt x="146" y="314"/>
                  </a:moveTo>
                  <a:lnTo>
                    <a:pt x="146" y="266"/>
                  </a:lnTo>
                  <a:lnTo>
                    <a:pt x="485" y="266"/>
                  </a:lnTo>
                  <a:lnTo>
                    <a:pt x="485" y="314"/>
                  </a:lnTo>
                  <a:lnTo>
                    <a:pt x="146" y="314"/>
                  </a:lnTo>
                  <a:close/>
                  <a:moveTo>
                    <a:pt x="146" y="411"/>
                  </a:moveTo>
                  <a:lnTo>
                    <a:pt x="146" y="362"/>
                  </a:lnTo>
                  <a:lnTo>
                    <a:pt x="485" y="362"/>
                  </a:lnTo>
                  <a:lnTo>
                    <a:pt x="485" y="411"/>
                  </a:lnTo>
                  <a:lnTo>
                    <a:pt x="146" y="411"/>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MS Gothic" panose="020B0609070205080204" pitchFamily="49" charset="-128"/>
                <a:ea typeface="MS Gothic" panose="020B0609070205080204" pitchFamily="49" charset="-128"/>
                <a:sym typeface="Arial"/>
              </a:endParaRPr>
            </a:p>
          </p:txBody>
        </p:sp>
      </p:grpSp>
      <p:grpSp>
        <p:nvGrpSpPr>
          <p:cNvPr id="1997" name="Google Shape;1997;p257"/>
          <p:cNvGrpSpPr/>
          <p:nvPr/>
        </p:nvGrpSpPr>
        <p:grpSpPr>
          <a:xfrm>
            <a:off x="4148870" y="3263984"/>
            <a:ext cx="154800" cy="154500"/>
            <a:chOff x="3044993" y="3367926"/>
            <a:chExt cx="154800" cy="154500"/>
          </a:xfrm>
        </p:grpSpPr>
        <p:sp>
          <p:nvSpPr>
            <p:cNvPr id="1998" name="Google Shape;1998;p257"/>
            <p:cNvSpPr/>
            <p:nvPr/>
          </p:nvSpPr>
          <p:spPr>
            <a:xfrm>
              <a:off x="3044993" y="3367926"/>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latin typeface="MS Gothic" panose="020B0609070205080204" pitchFamily="49" charset="-128"/>
                <a:ea typeface="MS Gothic" panose="020B0609070205080204" pitchFamily="49" charset="-128"/>
              </a:endParaRPr>
            </a:p>
          </p:txBody>
        </p:sp>
        <p:sp>
          <p:nvSpPr>
            <p:cNvPr id="1999" name="Google Shape;1999;p257"/>
            <p:cNvSpPr/>
            <p:nvPr/>
          </p:nvSpPr>
          <p:spPr>
            <a:xfrm>
              <a:off x="3078796" y="3405398"/>
              <a:ext cx="86100" cy="86100"/>
            </a:xfrm>
            <a:custGeom>
              <a:avLst/>
              <a:gdLst/>
              <a:ahLst/>
              <a:cxnLst/>
              <a:rect l="l" t="t" r="r" b="b"/>
              <a:pathLst>
                <a:path w="120000" h="120000" extrusionOk="0">
                  <a:moveTo>
                    <a:pt x="76875" y="0"/>
                  </a:moveTo>
                  <a:cubicBezTo>
                    <a:pt x="43125" y="0"/>
                    <a:pt x="43125" y="0"/>
                    <a:pt x="43125" y="0"/>
                  </a:cubicBezTo>
                  <a:cubicBezTo>
                    <a:pt x="18750" y="0"/>
                    <a:pt x="0" y="20625"/>
                    <a:pt x="0" y="45000"/>
                  </a:cubicBezTo>
                  <a:cubicBezTo>
                    <a:pt x="0" y="67500"/>
                    <a:pt x="16875" y="86250"/>
                    <a:pt x="37500" y="90000"/>
                  </a:cubicBezTo>
                  <a:cubicBezTo>
                    <a:pt x="37500" y="120000"/>
                    <a:pt x="37500" y="120000"/>
                    <a:pt x="37500" y="120000"/>
                  </a:cubicBezTo>
                  <a:cubicBezTo>
                    <a:pt x="67500" y="90000"/>
                    <a:pt x="67500" y="90000"/>
                    <a:pt x="67500" y="90000"/>
                  </a:cubicBezTo>
                  <a:cubicBezTo>
                    <a:pt x="76875" y="90000"/>
                    <a:pt x="76875" y="90000"/>
                    <a:pt x="76875" y="90000"/>
                  </a:cubicBezTo>
                  <a:cubicBezTo>
                    <a:pt x="101250" y="90000"/>
                    <a:pt x="120000" y="71250"/>
                    <a:pt x="120000" y="45000"/>
                  </a:cubicBezTo>
                  <a:cubicBezTo>
                    <a:pt x="120000" y="20625"/>
                    <a:pt x="101250" y="0"/>
                    <a:pt x="76875" y="0"/>
                  </a:cubicBezTo>
                  <a:close/>
                  <a:moveTo>
                    <a:pt x="82500" y="52500"/>
                  </a:moveTo>
                  <a:cubicBezTo>
                    <a:pt x="67500" y="52500"/>
                    <a:pt x="67500" y="52500"/>
                    <a:pt x="67500" y="52500"/>
                  </a:cubicBezTo>
                  <a:cubicBezTo>
                    <a:pt x="67500" y="67500"/>
                    <a:pt x="67500" y="67500"/>
                    <a:pt x="67500" y="67500"/>
                  </a:cubicBezTo>
                  <a:cubicBezTo>
                    <a:pt x="52500" y="67500"/>
                    <a:pt x="52500" y="67500"/>
                    <a:pt x="52500" y="67500"/>
                  </a:cubicBezTo>
                  <a:cubicBezTo>
                    <a:pt x="52500" y="52500"/>
                    <a:pt x="52500" y="52500"/>
                    <a:pt x="52500" y="52500"/>
                  </a:cubicBezTo>
                  <a:cubicBezTo>
                    <a:pt x="37500" y="52500"/>
                    <a:pt x="37500" y="52500"/>
                    <a:pt x="37500" y="52500"/>
                  </a:cubicBezTo>
                  <a:cubicBezTo>
                    <a:pt x="37500" y="37500"/>
                    <a:pt x="37500" y="37500"/>
                    <a:pt x="37500" y="37500"/>
                  </a:cubicBezTo>
                  <a:cubicBezTo>
                    <a:pt x="52500" y="37500"/>
                    <a:pt x="52500" y="37500"/>
                    <a:pt x="52500" y="37500"/>
                  </a:cubicBezTo>
                  <a:cubicBezTo>
                    <a:pt x="52500" y="22500"/>
                    <a:pt x="52500" y="22500"/>
                    <a:pt x="52500" y="22500"/>
                  </a:cubicBezTo>
                  <a:cubicBezTo>
                    <a:pt x="67500" y="22500"/>
                    <a:pt x="67500" y="22500"/>
                    <a:pt x="67500" y="22500"/>
                  </a:cubicBezTo>
                  <a:cubicBezTo>
                    <a:pt x="67500" y="37500"/>
                    <a:pt x="67500" y="37500"/>
                    <a:pt x="67500" y="37500"/>
                  </a:cubicBezTo>
                  <a:cubicBezTo>
                    <a:pt x="82500" y="37500"/>
                    <a:pt x="82500" y="37500"/>
                    <a:pt x="82500" y="37500"/>
                  </a:cubicBezTo>
                  <a:lnTo>
                    <a:pt x="82500" y="525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nvGrpSpPr>
          <p:cNvPr id="2000" name="Google Shape;2000;p257"/>
          <p:cNvGrpSpPr/>
          <p:nvPr/>
        </p:nvGrpSpPr>
        <p:grpSpPr>
          <a:xfrm>
            <a:off x="2545318" y="3660113"/>
            <a:ext cx="154800" cy="154500"/>
            <a:chOff x="2545318" y="3698254"/>
            <a:chExt cx="154800" cy="154500"/>
          </a:xfrm>
        </p:grpSpPr>
        <p:sp>
          <p:nvSpPr>
            <p:cNvPr id="2001" name="Google Shape;2001;p257"/>
            <p:cNvSpPr/>
            <p:nvPr/>
          </p:nvSpPr>
          <p:spPr>
            <a:xfrm>
              <a:off x="2545318" y="3698254"/>
              <a:ext cx="154800" cy="154500"/>
            </a:xfrm>
            <a:prstGeom prst="ellipse">
              <a:avLst/>
            </a:prstGeom>
            <a:solidFill>
              <a:srgbClr val="964F04"/>
            </a:solidFill>
            <a:ln w="9525" cap="flat" cmpd="sng">
              <a:solidFill>
                <a:srgbClr val="894803"/>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latin typeface="MS Gothic" panose="020B0609070205080204" pitchFamily="49" charset="-128"/>
                <a:ea typeface="MS Gothic" panose="020B0609070205080204" pitchFamily="49" charset="-128"/>
              </a:endParaRPr>
            </a:p>
          </p:txBody>
        </p:sp>
        <p:grpSp>
          <p:nvGrpSpPr>
            <p:cNvPr id="2002" name="Google Shape;2002;p257"/>
            <p:cNvGrpSpPr/>
            <p:nvPr/>
          </p:nvGrpSpPr>
          <p:grpSpPr>
            <a:xfrm>
              <a:off x="2578082" y="3727750"/>
              <a:ext cx="88289" cy="88324"/>
              <a:chOff x="5858705" y="5915744"/>
              <a:chExt cx="203150" cy="203325"/>
            </a:xfrm>
          </p:grpSpPr>
          <p:sp>
            <p:nvSpPr>
              <p:cNvPr id="2003" name="Google Shape;2003;p257"/>
              <p:cNvSpPr/>
              <p:nvPr/>
            </p:nvSpPr>
            <p:spPr>
              <a:xfrm>
                <a:off x="5858705" y="5915744"/>
                <a:ext cx="203100" cy="203100"/>
              </a:xfrm>
              <a:custGeom>
                <a:avLst/>
                <a:gdLst/>
                <a:ahLst/>
                <a:cxnLst/>
                <a:rect l="l" t="t" r="r" b="b"/>
                <a:pathLst>
                  <a:path w="120000" h="120000" extrusionOk="0">
                    <a:moveTo>
                      <a:pt x="86250" y="41250"/>
                    </a:moveTo>
                    <a:cubicBezTo>
                      <a:pt x="99375" y="41250"/>
                      <a:pt x="110625" y="46875"/>
                      <a:pt x="120000" y="56250"/>
                    </a:cubicBezTo>
                    <a:cubicBezTo>
                      <a:pt x="120000" y="54375"/>
                      <a:pt x="120000" y="54375"/>
                      <a:pt x="120000" y="52500"/>
                    </a:cubicBezTo>
                    <a:cubicBezTo>
                      <a:pt x="120000" y="24375"/>
                      <a:pt x="93750" y="0"/>
                      <a:pt x="60000" y="0"/>
                    </a:cubicBezTo>
                    <a:cubicBezTo>
                      <a:pt x="26250" y="0"/>
                      <a:pt x="0" y="24375"/>
                      <a:pt x="0" y="52500"/>
                    </a:cubicBezTo>
                    <a:cubicBezTo>
                      <a:pt x="0" y="67500"/>
                      <a:pt x="5625" y="78750"/>
                      <a:pt x="16875" y="88125"/>
                    </a:cubicBezTo>
                    <a:cubicBezTo>
                      <a:pt x="0" y="120000"/>
                      <a:pt x="0" y="120000"/>
                      <a:pt x="0" y="120000"/>
                    </a:cubicBezTo>
                    <a:cubicBezTo>
                      <a:pt x="37500" y="101250"/>
                      <a:pt x="37500" y="101250"/>
                      <a:pt x="37500" y="101250"/>
                    </a:cubicBezTo>
                    <a:cubicBezTo>
                      <a:pt x="41250" y="103125"/>
                      <a:pt x="43125" y="103125"/>
                      <a:pt x="46875" y="105000"/>
                    </a:cubicBezTo>
                    <a:cubicBezTo>
                      <a:pt x="45000" y="103125"/>
                      <a:pt x="45000" y="101250"/>
                      <a:pt x="43125" y="99375"/>
                    </a:cubicBezTo>
                    <a:cubicBezTo>
                      <a:pt x="43125" y="97500"/>
                      <a:pt x="43125" y="97500"/>
                      <a:pt x="43125" y="95625"/>
                    </a:cubicBezTo>
                    <a:cubicBezTo>
                      <a:pt x="41250" y="91875"/>
                      <a:pt x="39375" y="88125"/>
                      <a:pt x="39375" y="82500"/>
                    </a:cubicBezTo>
                    <a:cubicBezTo>
                      <a:pt x="39375" y="60000"/>
                      <a:pt x="60000" y="41250"/>
                      <a:pt x="86250" y="4125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04" name="Google Shape;2004;p257"/>
              <p:cNvSpPr/>
              <p:nvPr/>
            </p:nvSpPr>
            <p:spPr>
              <a:xfrm>
                <a:off x="5941255" y="6001469"/>
                <a:ext cx="120600" cy="117600"/>
              </a:xfrm>
              <a:custGeom>
                <a:avLst/>
                <a:gdLst/>
                <a:ahLst/>
                <a:cxnLst/>
                <a:rect l="l" t="t" r="r" b="b"/>
                <a:pathLst>
                  <a:path w="120000" h="120000" extrusionOk="0">
                    <a:moveTo>
                      <a:pt x="101052" y="81081"/>
                    </a:moveTo>
                    <a:cubicBezTo>
                      <a:pt x="110526" y="68108"/>
                      <a:pt x="113684" y="55135"/>
                      <a:pt x="110526" y="42162"/>
                    </a:cubicBezTo>
                    <a:cubicBezTo>
                      <a:pt x="104210" y="16216"/>
                      <a:pt x="75789" y="0"/>
                      <a:pt x="47368" y="6486"/>
                    </a:cubicBezTo>
                    <a:cubicBezTo>
                      <a:pt x="18947" y="12972"/>
                      <a:pt x="0" y="38918"/>
                      <a:pt x="6315" y="64864"/>
                    </a:cubicBezTo>
                    <a:cubicBezTo>
                      <a:pt x="12631" y="90810"/>
                      <a:pt x="37894" y="107027"/>
                      <a:pt x="69473" y="100540"/>
                    </a:cubicBezTo>
                    <a:cubicBezTo>
                      <a:pt x="69473" y="100540"/>
                      <a:pt x="69473" y="100540"/>
                      <a:pt x="72631" y="100540"/>
                    </a:cubicBezTo>
                    <a:cubicBezTo>
                      <a:pt x="120000" y="120000"/>
                      <a:pt x="120000" y="120000"/>
                      <a:pt x="120000" y="120000"/>
                    </a:cubicBezTo>
                    <a:lnTo>
                      <a:pt x="101052" y="81081"/>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sp>
        <p:nvSpPr>
          <p:cNvPr id="2005" name="Google Shape;2005;p257"/>
          <p:cNvSpPr/>
          <p:nvPr/>
        </p:nvSpPr>
        <p:spPr>
          <a:xfrm>
            <a:off x="5172172" y="4912413"/>
            <a:ext cx="86100" cy="78600"/>
          </a:xfrm>
          <a:custGeom>
            <a:avLst/>
            <a:gdLst/>
            <a:ahLst/>
            <a:cxnLst/>
            <a:rect l="l" t="t" r="r" b="b"/>
            <a:pathLst>
              <a:path w="120000" h="120000" extrusionOk="0">
                <a:moveTo>
                  <a:pt x="103291" y="32911"/>
                </a:moveTo>
                <a:lnTo>
                  <a:pt x="103291" y="32911"/>
                </a:lnTo>
                <a:cubicBezTo>
                  <a:pt x="89620" y="29873"/>
                  <a:pt x="89620" y="29873"/>
                  <a:pt x="89620" y="29873"/>
                </a:cubicBezTo>
                <a:cubicBezTo>
                  <a:pt x="86075" y="16202"/>
                  <a:pt x="86075" y="16202"/>
                  <a:pt x="86075" y="16202"/>
                </a:cubicBezTo>
                <a:cubicBezTo>
                  <a:pt x="100253" y="2025"/>
                  <a:pt x="100253" y="2025"/>
                  <a:pt x="100253" y="2025"/>
                </a:cubicBezTo>
                <a:cubicBezTo>
                  <a:pt x="91645" y="0"/>
                  <a:pt x="83037" y="2025"/>
                  <a:pt x="75949" y="8101"/>
                </a:cubicBezTo>
                <a:cubicBezTo>
                  <a:pt x="69873" y="15189"/>
                  <a:pt x="67341" y="24303"/>
                  <a:pt x="69873" y="32405"/>
                </a:cubicBezTo>
                <a:cubicBezTo>
                  <a:pt x="31898" y="69873"/>
                  <a:pt x="31898" y="69873"/>
                  <a:pt x="31898" y="69873"/>
                </a:cubicBezTo>
                <a:cubicBezTo>
                  <a:pt x="23797" y="67848"/>
                  <a:pt x="14683" y="69873"/>
                  <a:pt x="8607" y="76455"/>
                </a:cubicBezTo>
                <a:cubicBezTo>
                  <a:pt x="1518" y="82531"/>
                  <a:pt x="0" y="92151"/>
                  <a:pt x="2531" y="100253"/>
                </a:cubicBezTo>
                <a:cubicBezTo>
                  <a:pt x="16202" y="86582"/>
                  <a:pt x="16202" y="86582"/>
                  <a:pt x="16202" y="86582"/>
                </a:cubicBezTo>
                <a:cubicBezTo>
                  <a:pt x="29873" y="89620"/>
                  <a:pt x="29873" y="89620"/>
                  <a:pt x="29873" y="89620"/>
                </a:cubicBezTo>
                <a:cubicBezTo>
                  <a:pt x="33417" y="103291"/>
                  <a:pt x="33417" y="103291"/>
                  <a:pt x="33417" y="103291"/>
                </a:cubicBezTo>
                <a:cubicBezTo>
                  <a:pt x="19746" y="117468"/>
                  <a:pt x="19746" y="117468"/>
                  <a:pt x="19746" y="117468"/>
                </a:cubicBezTo>
                <a:cubicBezTo>
                  <a:pt x="27848" y="119493"/>
                  <a:pt x="36455" y="117468"/>
                  <a:pt x="43037" y="111392"/>
                </a:cubicBezTo>
                <a:cubicBezTo>
                  <a:pt x="50126" y="104303"/>
                  <a:pt x="52151" y="94683"/>
                  <a:pt x="48607" y="86075"/>
                </a:cubicBezTo>
                <a:cubicBezTo>
                  <a:pt x="86075" y="49113"/>
                  <a:pt x="86075" y="49113"/>
                  <a:pt x="86075" y="49113"/>
                </a:cubicBezTo>
                <a:cubicBezTo>
                  <a:pt x="94683" y="51645"/>
                  <a:pt x="104303" y="49620"/>
                  <a:pt x="110886" y="43037"/>
                </a:cubicBezTo>
                <a:cubicBezTo>
                  <a:pt x="117974" y="36962"/>
                  <a:pt x="119493" y="27341"/>
                  <a:pt x="116962" y="19240"/>
                </a:cubicBezTo>
                <a:lnTo>
                  <a:pt x="103291" y="32911"/>
                </a:ln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nvGrpSpPr>
          <p:cNvPr id="2006" name="Google Shape;2006;p257"/>
          <p:cNvGrpSpPr/>
          <p:nvPr/>
        </p:nvGrpSpPr>
        <p:grpSpPr>
          <a:xfrm>
            <a:off x="4791768" y="4225798"/>
            <a:ext cx="154800" cy="154500"/>
            <a:chOff x="6849168" y="4320601"/>
            <a:chExt cx="154800" cy="154500"/>
          </a:xfrm>
        </p:grpSpPr>
        <p:sp>
          <p:nvSpPr>
            <p:cNvPr id="2007" name="Google Shape;2007;p257"/>
            <p:cNvSpPr/>
            <p:nvPr/>
          </p:nvSpPr>
          <p:spPr>
            <a:xfrm>
              <a:off x="6849168" y="4320601"/>
              <a:ext cx="154800" cy="154500"/>
            </a:xfrm>
            <a:prstGeom prst="ellipse">
              <a:avLst/>
            </a:prstGeom>
            <a:solidFill>
              <a:srgbClr val="5C646A"/>
            </a:solidFill>
            <a:ln w="9525" cap="flat" cmpd="sng">
              <a:solidFill>
                <a:srgbClr val="474D52"/>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a:latin typeface="MS Gothic" panose="020B0609070205080204" pitchFamily="49" charset="-128"/>
                <a:ea typeface="MS Gothic" panose="020B0609070205080204" pitchFamily="49" charset="-128"/>
              </a:endParaRPr>
            </a:p>
          </p:txBody>
        </p:sp>
        <p:sp>
          <p:nvSpPr>
            <p:cNvPr id="2008" name="Google Shape;2008;p257"/>
            <p:cNvSpPr/>
            <p:nvPr/>
          </p:nvSpPr>
          <p:spPr>
            <a:xfrm>
              <a:off x="6882450" y="4351850"/>
              <a:ext cx="86100" cy="85800"/>
            </a:xfrm>
            <a:custGeom>
              <a:avLst/>
              <a:gdLst/>
              <a:ahLst/>
              <a:cxnLst/>
              <a:rect l="l" t="t" r="r" b="b"/>
              <a:pathLst>
                <a:path w="120000" h="120000" extrusionOk="0">
                  <a:moveTo>
                    <a:pt x="119835" y="49848"/>
                  </a:moveTo>
                  <a:lnTo>
                    <a:pt x="119835" y="49848"/>
                  </a:lnTo>
                  <a:lnTo>
                    <a:pt x="119670" y="54965"/>
                  </a:lnTo>
                  <a:lnTo>
                    <a:pt x="118846" y="60082"/>
                  </a:lnTo>
                  <a:lnTo>
                    <a:pt x="117692" y="64869"/>
                  </a:lnTo>
                  <a:lnTo>
                    <a:pt x="116043" y="69491"/>
                  </a:lnTo>
                  <a:lnTo>
                    <a:pt x="113901" y="73617"/>
                  </a:lnTo>
                  <a:lnTo>
                    <a:pt x="111428" y="77744"/>
                  </a:lnTo>
                  <a:lnTo>
                    <a:pt x="108461" y="81705"/>
                  </a:lnTo>
                  <a:lnTo>
                    <a:pt x="105329" y="85337"/>
                  </a:lnTo>
                  <a:lnTo>
                    <a:pt x="101703" y="88473"/>
                  </a:lnTo>
                  <a:lnTo>
                    <a:pt x="97747" y="91444"/>
                  </a:lnTo>
                  <a:lnTo>
                    <a:pt x="93626" y="93755"/>
                  </a:lnTo>
                  <a:lnTo>
                    <a:pt x="89340" y="96066"/>
                  </a:lnTo>
                  <a:lnTo>
                    <a:pt x="84890" y="97716"/>
                  </a:lnTo>
                  <a:lnTo>
                    <a:pt x="80109" y="98872"/>
                  </a:lnTo>
                  <a:lnTo>
                    <a:pt x="75000" y="99697"/>
                  </a:lnTo>
                  <a:lnTo>
                    <a:pt x="69890" y="99862"/>
                  </a:lnTo>
                  <a:lnTo>
                    <a:pt x="67252" y="99862"/>
                  </a:lnTo>
                  <a:lnTo>
                    <a:pt x="64450" y="99697"/>
                  </a:lnTo>
                  <a:lnTo>
                    <a:pt x="59175" y="98707"/>
                  </a:lnTo>
                  <a:lnTo>
                    <a:pt x="54065" y="97221"/>
                  </a:lnTo>
                  <a:lnTo>
                    <a:pt x="49285" y="95570"/>
                  </a:lnTo>
                  <a:lnTo>
                    <a:pt x="19120" y="117689"/>
                  </a:lnTo>
                  <a:lnTo>
                    <a:pt x="17142" y="118844"/>
                  </a:lnTo>
                  <a:lnTo>
                    <a:pt x="15000" y="119669"/>
                  </a:lnTo>
                  <a:lnTo>
                    <a:pt x="12527" y="119834"/>
                  </a:lnTo>
                  <a:lnTo>
                    <a:pt x="10384" y="119834"/>
                  </a:lnTo>
                  <a:lnTo>
                    <a:pt x="8241" y="119339"/>
                  </a:lnTo>
                  <a:lnTo>
                    <a:pt x="5934" y="118349"/>
                  </a:lnTo>
                  <a:lnTo>
                    <a:pt x="4120" y="116863"/>
                  </a:lnTo>
                  <a:lnTo>
                    <a:pt x="2307" y="115048"/>
                  </a:lnTo>
                  <a:lnTo>
                    <a:pt x="1318" y="113232"/>
                  </a:lnTo>
                  <a:lnTo>
                    <a:pt x="659" y="111581"/>
                  </a:lnTo>
                  <a:lnTo>
                    <a:pt x="164" y="109601"/>
                  </a:lnTo>
                  <a:lnTo>
                    <a:pt x="0" y="107950"/>
                  </a:lnTo>
                  <a:lnTo>
                    <a:pt x="164" y="105969"/>
                  </a:lnTo>
                  <a:lnTo>
                    <a:pt x="659" y="103988"/>
                  </a:lnTo>
                  <a:lnTo>
                    <a:pt x="1318" y="102338"/>
                  </a:lnTo>
                  <a:lnTo>
                    <a:pt x="2307" y="100687"/>
                  </a:lnTo>
                  <a:lnTo>
                    <a:pt x="24395" y="70811"/>
                  </a:lnTo>
                  <a:lnTo>
                    <a:pt x="22417" y="65859"/>
                  </a:lnTo>
                  <a:lnTo>
                    <a:pt x="21263" y="60742"/>
                  </a:lnTo>
                  <a:lnTo>
                    <a:pt x="20274" y="55460"/>
                  </a:lnTo>
                  <a:lnTo>
                    <a:pt x="20109" y="52654"/>
                  </a:lnTo>
                  <a:lnTo>
                    <a:pt x="20109" y="49848"/>
                  </a:lnTo>
                  <a:lnTo>
                    <a:pt x="20274" y="44731"/>
                  </a:lnTo>
                  <a:lnTo>
                    <a:pt x="21098" y="39779"/>
                  </a:lnTo>
                  <a:lnTo>
                    <a:pt x="22252" y="34993"/>
                  </a:lnTo>
                  <a:lnTo>
                    <a:pt x="23901" y="30371"/>
                  </a:lnTo>
                  <a:lnTo>
                    <a:pt x="26208" y="25914"/>
                  </a:lnTo>
                  <a:lnTo>
                    <a:pt x="28516" y="21788"/>
                  </a:lnTo>
                  <a:lnTo>
                    <a:pt x="31483" y="18156"/>
                  </a:lnTo>
                  <a:lnTo>
                    <a:pt x="34615" y="14525"/>
                  </a:lnTo>
                  <a:lnTo>
                    <a:pt x="38241" y="11389"/>
                  </a:lnTo>
                  <a:lnTo>
                    <a:pt x="41868" y="8418"/>
                  </a:lnTo>
                  <a:lnTo>
                    <a:pt x="45989" y="6107"/>
                  </a:lnTo>
                  <a:lnTo>
                    <a:pt x="50439" y="3796"/>
                  </a:lnTo>
                  <a:lnTo>
                    <a:pt x="55054" y="2145"/>
                  </a:lnTo>
                  <a:lnTo>
                    <a:pt x="59835" y="990"/>
                  </a:lnTo>
                  <a:lnTo>
                    <a:pt x="64780" y="165"/>
                  </a:lnTo>
                  <a:lnTo>
                    <a:pt x="69890" y="0"/>
                  </a:lnTo>
                  <a:lnTo>
                    <a:pt x="75000" y="165"/>
                  </a:lnTo>
                  <a:lnTo>
                    <a:pt x="80109" y="990"/>
                  </a:lnTo>
                  <a:lnTo>
                    <a:pt x="84890" y="2145"/>
                  </a:lnTo>
                  <a:lnTo>
                    <a:pt x="89340" y="3796"/>
                  </a:lnTo>
                  <a:lnTo>
                    <a:pt x="93626" y="6107"/>
                  </a:lnTo>
                  <a:lnTo>
                    <a:pt x="97747" y="8418"/>
                  </a:lnTo>
                  <a:lnTo>
                    <a:pt x="101703" y="11389"/>
                  </a:lnTo>
                  <a:lnTo>
                    <a:pt x="105329" y="14525"/>
                  </a:lnTo>
                  <a:lnTo>
                    <a:pt x="108461" y="18156"/>
                  </a:lnTo>
                  <a:lnTo>
                    <a:pt x="111428" y="21788"/>
                  </a:lnTo>
                  <a:lnTo>
                    <a:pt x="113901" y="25914"/>
                  </a:lnTo>
                  <a:lnTo>
                    <a:pt x="116043" y="30371"/>
                  </a:lnTo>
                  <a:lnTo>
                    <a:pt x="117692" y="34993"/>
                  </a:lnTo>
                  <a:lnTo>
                    <a:pt x="118846" y="39779"/>
                  </a:lnTo>
                  <a:lnTo>
                    <a:pt x="119670" y="44731"/>
                  </a:lnTo>
                  <a:lnTo>
                    <a:pt x="119835" y="49848"/>
                  </a:lnTo>
                  <a:close/>
                  <a:moveTo>
                    <a:pt x="104835" y="49848"/>
                  </a:moveTo>
                  <a:lnTo>
                    <a:pt x="104835" y="49848"/>
                  </a:lnTo>
                  <a:lnTo>
                    <a:pt x="104835" y="46382"/>
                  </a:lnTo>
                  <a:lnTo>
                    <a:pt x="104175" y="42751"/>
                  </a:lnTo>
                  <a:lnTo>
                    <a:pt x="103351" y="39614"/>
                  </a:lnTo>
                  <a:lnTo>
                    <a:pt x="102197" y="36148"/>
                  </a:lnTo>
                  <a:lnTo>
                    <a:pt x="100714" y="33342"/>
                  </a:lnTo>
                  <a:lnTo>
                    <a:pt x="99065" y="30371"/>
                  </a:lnTo>
                  <a:lnTo>
                    <a:pt x="97087" y="27730"/>
                  </a:lnTo>
                  <a:lnTo>
                    <a:pt x="94615" y="25254"/>
                  </a:lnTo>
                  <a:lnTo>
                    <a:pt x="92142" y="22778"/>
                  </a:lnTo>
                  <a:lnTo>
                    <a:pt x="89505" y="20962"/>
                  </a:lnTo>
                  <a:lnTo>
                    <a:pt x="86538" y="19147"/>
                  </a:lnTo>
                  <a:lnTo>
                    <a:pt x="83736" y="17661"/>
                  </a:lnTo>
                  <a:lnTo>
                    <a:pt x="80274" y="16506"/>
                  </a:lnTo>
                  <a:lnTo>
                    <a:pt x="76978" y="15515"/>
                  </a:lnTo>
                  <a:lnTo>
                    <a:pt x="73516" y="15020"/>
                  </a:lnTo>
                  <a:lnTo>
                    <a:pt x="69890" y="14855"/>
                  </a:lnTo>
                  <a:lnTo>
                    <a:pt x="66428" y="15020"/>
                  </a:lnTo>
                  <a:lnTo>
                    <a:pt x="62802" y="15515"/>
                  </a:lnTo>
                  <a:lnTo>
                    <a:pt x="59670" y="16506"/>
                  </a:lnTo>
                  <a:lnTo>
                    <a:pt x="56208" y="17661"/>
                  </a:lnTo>
                  <a:lnTo>
                    <a:pt x="53406" y="19147"/>
                  </a:lnTo>
                  <a:lnTo>
                    <a:pt x="50439" y="20962"/>
                  </a:lnTo>
                  <a:lnTo>
                    <a:pt x="47802" y="22778"/>
                  </a:lnTo>
                  <a:lnTo>
                    <a:pt x="45329" y="25254"/>
                  </a:lnTo>
                  <a:lnTo>
                    <a:pt x="42857" y="27730"/>
                  </a:lnTo>
                  <a:lnTo>
                    <a:pt x="41043" y="30371"/>
                  </a:lnTo>
                  <a:lnTo>
                    <a:pt x="39230" y="33342"/>
                  </a:lnTo>
                  <a:lnTo>
                    <a:pt x="37747" y="36148"/>
                  </a:lnTo>
                  <a:lnTo>
                    <a:pt x="36593" y="39614"/>
                  </a:lnTo>
                  <a:lnTo>
                    <a:pt x="35604" y="42751"/>
                  </a:lnTo>
                  <a:lnTo>
                    <a:pt x="35109" y="46382"/>
                  </a:lnTo>
                  <a:lnTo>
                    <a:pt x="34945" y="49848"/>
                  </a:lnTo>
                  <a:lnTo>
                    <a:pt x="35109" y="53480"/>
                  </a:lnTo>
                  <a:lnTo>
                    <a:pt x="35604" y="57111"/>
                  </a:lnTo>
                  <a:lnTo>
                    <a:pt x="36593" y="60247"/>
                  </a:lnTo>
                  <a:lnTo>
                    <a:pt x="37747" y="63713"/>
                  </a:lnTo>
                  <a:lnTo>
                    <a:pt x="39230" y="66519"/>
                  </a:lnTo>
                  <a:lnTo>
                    <a:pt x="41043" y="69491"/>
                  </a:lnTo>
                  <a:lnTo>
                    <a:pt x="42857" y="72132"/>
                  </a:lnTo>
                  <a:lnTo>
                    <a:pt x="45329" y="74607"/>
                  </a:lnTo>
                  <a:lnTo>
                    <a:pt x="47802" y="77083"/>
                  </a:lnTo>
                  <a:lnTo>
                    <a:pt x="50439" y="79064"/>
                  </a:lnTo>
                  <a:lnTo>
                    <a:pt x="53406" y="80715"/>
                  </a:lnTo>
                  <a:lnTo>
                    <a:pt x="56208" y="82200"/>
                  </a:lnTo>
                  <a:lnTo>
                    <a:pt x="59670" y="83356"/>
                  </a:lnTo>
                  <a:lnTo>
                    <a:pt x="62802" y="84181"/>
                  </a:lnTo>
                  <a:lnTo>
                    <a:pt x="66428" y="84841"/>
                  </a:lnTo>
                  <a:lnTo>
                    <a:pt x="69890" y="84841"/>
                  </a:lnTo>
                  <a:lnTo>
                    <a:pt x="73516" y="84841"/>
                  </a:lnTo>
                  <a:lnTo>
                    <a:pt x="76978" y="84181"/>
                  </a:lnTo>
                  <a:lnTo>
                    <a:pt x="80274" y="83356"/>
                  </a:lnTo>
                  <a:lnTo>
                    <a:pt x="83736" y="82200"/>
                  </a:lnTo>
                  <a:lnTo>
                    <a:pt x="86538" y="80715"/>
                  </a:lnTo>
                  <a:lnTo>
                    <a:pt x="89505" y="79064"/>
                  </a:lnTo>
                  <a:lnTo>
                    <a:pt x="92142" y="77083"/>
                  </a:lnTo>
                  <a:lnTo>
                    <a:pt x="94615" y="74607"/>
                  </a:lnTo>
                  <a:lnTo>
                    <a:pt x="97087" y="72132"/>
                  </a:lnTo>
                  <a:lnTo>
                    <a:pt x="99065" y="69491"/>
                  </a:lnTo>
                  <a:lnTo>
                    <a:pt x="100714" y="66519"/>
                  </a:lnTo>
                  <a:lnTo>
                    <a:pt x="102197" y="63713"/>
                  </a:lnTo>
                  <a:lnTo>
                    <a:pt x="103351" y="60247"/>
                  </a:lnTo>
                  <a:lnTo>
                    <a:pt x="104175" y="57111"/>
                  </a:lnTo>
                  <a:lnTo>
                    <a:pt x="104835" y="53480"/>
                  </a:lnTo>
                  <a:lnTo>
                    <a:pt x="104835" y="49848"/>
                  </a:lnTo>
                  <a:close/>
                  <a:moveTo>
                    <a:pt x="67912" y="71966"/>
                  </a:moveTo>
                  <a:lnTo>
                    <a:pt x="67912" y="71966"/>
                  </a:lnTo>
                  <a:lnTo>
                    <a:pt x="67252" y="71966"/>
                  </a:lnTo>
                  <a:lnTo>
                    <a:pt x="66428" y="71636"/>
                  </a:lnTo>
                  <a:lnTo>
                    <a:pt x="65769" y="71306"/>
                  </a:lnTo>
                  <a:lnTo>
                    <a:pt x="64945" y="70811"/>
                  </a:lnTo>
                  <a:lnTo>
                    <a:pt x="64450" y="70316"/>
                  </a:lnTo>
                  <a:lnTo>
                    <a:pt x="64285" y="69491"/>
                  </a:lnTo>
                  <a:lnTo>
                    <a:pt x="64120" y="68830"/>
                  </a:lnTo>
                  <a:lnTo>
                    <a:pt x="64120" y="67840"/>
                  </a:lnTo>
                  <a:lnTo>
                    <a:pt x="64120" y="55955"/>
                  </a:lnTo>
                  <a:lnTo>
                    <a:pt x="51923" y="55955"/>
                  </a:lnTo>
                  <a:lnTo>
                    <a:pt x="51098" y="55955"/>
                  </a:lnTo>
                  <a:lnTo>
                    <a:pt x="50439" y="55625"/>
                  </a:lnTo>
                  <a:lnTo>
                    <a:pt x="49615" y="55130"/>
                  </a:lnTo>
                  <a:lnTo>
                    <a:pt x="49285" y="54635"/>
                  </a:lnTo>
                  <a:lnTo>
                    <a:pt x="48791" y="54140"/>
                  </a:lnTo>
                  <a:lnTo>
                    <a:pt x="48296" y="53480"/>
                  </a:lnTo>
                  <a:lnTo>
                    <a:pt x="47967" y="52654"/>
                  </a:lnTo>
                  <a:lnTo>
                    <a:pt x="47967" y="51994"/>
                  </a:lnTo>
                  <a:lnTo>
                    <a:pt x="47967" y="47867"/>
                  </a:lnTo>
                  <a:lnTo>
                    <a:pt x="47967" y="47207"/>
                  </a:lnTo>
                  <a:lnTo>
                    <a:pt x="48296" y="46382"/>
                  </a:lnTo>
                  <a:lnTo>
                    <a:pt x="48791" y="45722"/>
                  </a:lnTo>
                  <a:lnTo>
                    <a:pt x="49285" y="45226"/>
                  </a:lnTo>
                  <a:lnTo>
                    <a:pt x="49615" y="44731"/>
                  </a:lnTo>
                  <a:lnTo>
                    <a:pt x="50439" y="44236"/>
                  </a:lnTo>
                  <a:lnTo>
                    <a:pt x="51098" y="44071"/>
                  </a:lnTo>
                  <a:lnTo>
                    <a:pt x="51923" y="44071"/>
                  </a:lnTo>
                  <a:lnTo>
                    <a:pt x="64120" y="44071"/>
                  </a:lnTo>
                  <a:lnTo>
                    <a:pt x="64120" y="31856"/>
                  </a:lnTo>
                  <a:lnTo>
                    <a:pt x="64120" y="31031"/>
                  </a:lnTo>
                  <a:lnTo>
                    <a:pt x="64285" y="30371"/>
                  </a:lnTo>
                  <a:lnTo>
                    <a:pt x="64450" y="29711"/>
                  </a:lnTo>
                  <a:lnTo>
                    <a:pt x="64945" y="29215"/>
                  </a:lnTo>
                  <a:lnTo>
                    <a:pt x="65769" y="28720"/>
                  </a:lnTo>
                  <a:lnTo>
                    <a:pt x="66428" y="28225"/>
                  </a:lnTo>
                  <a:lnTo>
                    <a:pt x="67252" y="27895"/>
                  </a:lnTo>
                  <a:lnTo>
                    <a:pt x="67912" y="27895"/>
                  </a:lnTo>
                  <a:lnTo>
                    <a:pt x="72032" y="27895"/>
                  </a:lnTo>
                  <a:lnTo>
                    <a:pt x="72692" y="27895"/>
                  </a:lnTo>
                  <a:lnTo>
                    <a:pt x="73516" y="28225"/>
                  </a:lnTo>
                  <a:lnTo>
                    <a:pt x="74175" y="28720"/>
                  </a:lnTo>
                  <a:lnTo>
                    <a:pt x="74670" y="29215"/>
                  </a:lnTo>
                  <a:lnTo>
                    <a:pt x="75164" y="29711"/>
                  </a:lnTo>
                  <a:lnTo>
                    <a:pt x="75659" y="30371"/>
                  </a:lnTo>
                  <a:lnTo>
                    <a:pt x="75989" y="31031"/>
                  </a:lnTo>
                  <a:lnTo>
                    <a:pt x="75989" y="31856"/>
                  </a:lnTo>
                  <a:lnTo>
                    <a:pt x="75989" y="44071"/>
                  </a:lnTo>
                  <a:lnTo>
                    <a:pt x="87857" y="44071"/>
                  </a:lnTo>
                  <a:lnTo>
                    <a:pt x="88846" y="44071"/>
                  </a:lnTo>
                  <a:lnTo>
                    <a:pt x="89505" y="44236"/>
                  </a:lnTo>
                  <a:lnTo>
                    <a:pt x="90329" y="44731"/>
                  </a:lnTo>
                  <a:lnTo>
                    <a:pt x="90824" y="45226"/>
                  </a:lnTo>
                  <a:lnTo>
                    <a:pt x="91153" y="45722"/>
                  </a:lnTo>
                  <a:lnTo>
                    <a:pt x="91648" y="46382"/>
                  </a:lnTo>
                  <a:lnTo>
                    <a:pt x="91978" y="47207"/>
                  </a:lnTo>
                  <a:lnTo>
                    <a:pt x="91978" y="47867"/>
                  </a:lnTo>
                  <a:lnTo>
                    <a:pt x="91978" y="51994"/>
                  </a:lnTo>
                  <a:lnTo>
                    <a:pt x="91978" y="52654"/>
                  </a:lnTo>
                  <a:lnTo>
                    <a:pt x="91648" y="53480"/>
                  </a:lnTo>
                  <a:lnTo>
                    <a:pt x="91153" y="54140"/>
                  </a:lnTo>
                  <a:lnTo>
                    <a:pt x="90824" y="54635"/>
                  </a:lnTo>
                  <a:lnTo>
                    <a:pt x="90329" y="55130"/>
                  </a:lnTo>
                  <a:lnTo>
                    <a:pt x="89505" y="55625"/>
                  </a:lnTo>
                  <a:lnTo>
                    <a:pt x="88846" y="55955"/>
                  </a:lnTo>
                  <a:lnTo>
                    <a:pt x="87857" y="55955"/>
                  </a:lnTo>
                  <a:lnTo>
                    <a:pt x="75989" y="55955"/>
                  </a:lnTo>
                  <a:lnTo>
                    <a:pt x="75989" y="67840"/>
                  </a:lnTo>
                  <a:lnTo>
                    <a:pt x="75989" y="68830"/>
                  </a:lnTo>
                  <a:lnTo>
                    <a:pt x="75659" y="69491"/>
                  </a:lnTo>
                  <a:lnTo>
                    <a:pt x="75164" y="70316"/>
                  </a:lnTo>
                  <a:lnTo>
                    <a:pt x="74670" y="70811"/>
                  </a:lnTo>
                  <a:lnTo>
                    <a:pt x="74175" y="71306"/>
                  </a:lnTo>
                  <a:lnTo>
                    <a:pt x="73516" y="71636"/>
                  </a:lnTo>
                  <a:lnTo>
                    <a:pt x="72692" y="71966"/>
                  </a:lnTo>
                  <a:lnTo>
                    <a:pt x="72032" y="71966"/>
                  </a:lnTo>
                  <a:lnTo>
                    <a:pt x="67912" y="7196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sp>
        <p:nvSpPr>
          <p:cNvPr id="2009" name="Google Shape;2009;p257"/>
          <p:cNvSpPr/>
          <p:nvPr/>
        </p:nvSpPr>
        <p:spPr>
          <a:xfrm>
            <a:off x="3614635" y="3921539"/>
            <a:ext cx="86100" cy="86100"/>
          </a:xfrm>
          <a:custGeom>
            <a:avLst/>
            <a:gdLst/>
            <a:ahLst/>
            <a:cxnLst/>
            <a:rect l="l" t="t" r="r" b="b"/>
            <a:pathLst>
              <a:path w="120000" h="120000" extrusionOk="0">
                <a:moveTo>
                  <a:pt x="108750" y="0"/>
                </a:moveTo>
                <a:cubicBezTo>
                  <a:pt x="11250" y="0"/>
                  <a:pt x="11250" y="0"/>
                  <a:pt x="11250" y="0"/>
                </a:cubicBezTo>
                <a:cubicBezTo>
                  <a:pt x="5625" y="0"/>
                  <a:pt x="0" y="5625"/>
                  <a:pt x="0" y="11250"/>
                </a:cubicBezTo>
                <a:cubicBezTo>
                  <a:pt x="0" y="86250"/>
                  <a:pt x="0" y="86250"/>
                  <a:pt x="0" y="86250"/>
                </a:cubicBezTo>
                <a:cubicBezTo>
                  <a:pt x="0" y="91875"/>
                  <a:pt x="5625" y="97500"/>
                  <a:pt x="11250" y="97500"/>
                </a:cubicBezTo>
                <a:cubicBezTo>
                  <a:pt x="45000" y="97500"/>
                  <a:pt x="45000" y="97500"/>
                  <a:pt x="45000" y="97500"/>
                </a:cubicBezTo>
                <a:cubicBezTo>
                  <a:pt x="45000" y="110625"/>
                  <a:pt x="45000" y="110625"/>
                  <a:pt x="45000" y="110625"/>
                </a:cubicBezTo>
                <a:cubicBezTo>
                  <a:pt x="45000" y="112500"/>
                  <a:pt x="45000" y="112500"/>
                  <a:pt x="43125" y="112500"/>
                </a:cubicBezTo>
                <a:cubicBezTo>
                  <a:pt x="24375" y="112500"/>
                  <a:pt x="24375" y="112500"/>
                  <a:pt x="24375" y="112500"/>
                </a:cubicBezTo>
                <a:cubicBezTo>
                  <a:pt x="22500" y="112500"/>
                  <a:pt x="22500" y="112500"/>
                  <a:pt x="22500" y="114375"/>
                </a:cubicBezTo>
                <a:cubicBezTo>
                  <a:pt x="22500" y="118125"/>
                  <a:pt x="22500" y="118125"/>
                  <a:pt x="22500" y="118125"/>
                </a:cubicBezTo>
                <a:cubicBezTo>
                  <a:pt x="22500" y="120000"/>
                  <a:pt x="22500" y="120000"/>
                  <a:pt x="24375" y="120000"/>
                </a:cubicBezTo>
                <a:cubicBezTo>
                  <a:pt x="95625" y="120000"/>
                  <a:pt x="95625" y="120000"/>
                  <a:pt x="95625" y="120000"/>
                </a:cubicBezTo>
                <a:cubicBezTo>
                  <a:pt x="97500" y="120000"/>
                  <a:pt x="97500" y="120000"/>
                  <a:pt x="97500" y="118125"/>
                </a:cubicBezTo>
                <a:cubicBezTo>
                  <a:pt x="97500" y="114375"/>
                  <a:pt x="97500" y="114375"/>
                  <a:pt x="97500" y="114375"/>
                </a:cubicBezTo>
                <a:cubicBezTo>
                  <a:pt x="97500" y="112500"/>
                  <a:pt x="97500" y="112500"/>
                  <a:pt x="95625" y="112500"/>
                </a:cubicBezTo>
                <a:cubicBezTo>
                  <a:pt x="76875" y="112500"/>
                  <a:pt x="76875" y="112500"/>
                  <a:pt x="76875" y="112500"/>
                </a:cubicBezTo>
                <a:cubicBezTo>
                  <a:pt x="75000" y="112500"/>
                  <a:pt x="75000" y="112500"/>
                  <a:pt x="75000" y="110625"/>
                </a:cubicBezTo>
                <a:cubicBezTo>
                  <a:pt x="75000" y="97500"/>
                  <a:pt x="75000" y="97500"/>
                  <a:pt x="75000" y="97500"/>
                </a:cubicBezTo>
                <a:cubicBezTo>
                  <a:pt x="108750" y="97500"/>
                  <a:pt x="108750" y="97500"/>
                  <a:pt x="108750" y="97500"/>
                </a:cubicBezTo>
                <a:cubicBezTo>
                  <a:pt x="114375" y="97500"/>
                  <a:pt x="120000" y="91875"/>
                  <a:pt x="120000" y="86250"/>
                </a:cubicBezTo>
                <a:cubicBezTo>
                  <a:pt x="120000" y="11250"/>
                  <a:pt x="120000" y="11250"/>
                  <a:pt x="120000" y="11250"/>
                </a:cubicBezTo>
                <a:cubicBezTo>
                  <a:pt x="120000" y="5625"/>
                  <a:pt x="114375" y="0"/>
                  <a:pt x="108750" y="0"/>
                </a:cubicBezTo>
                <a:close/>
                <a:moveTo>
                  <a:pt x="56250" y="86250"/>
                </a:moveTo>
                <a:cubicBezTo>
                  <a:pt x="56250" y="84375"/>
                  <a:pt x="58125" y="82500"/>
                  <a:pt x="60000" y="82500"/>
                </a:cubicBezTo>
                <a:cubicBezTo>
                  <a:pt x="61875" y="82500"/>
                  <a:pt x="63750" y="84375"/>
                  <a:pt x="63750" y="86250"/>
                </a:cubicBezTo>
                <a:cubicBezTo>
                  <a:pt x="63750" y="88125"/>
                  <a:pt x="61875" y="90000"/>
                  <a:pt x="60000" y="90000"/>
                </a:cubicBezTo>
                <a:cubicBezTo>
                  <a:pt x="58125" y="90000"/>
                  <a:pt x="56250" y="88125"/>
                  <a:pt x="56250" y="86250"/>
                </a:cubicBezTo>
                <a:close/>
                <a:moveTo>
                  <a:pt x="112500" y="75000"/>
                </a:moveTo>
                <a:cubicBezTo>
                  <a:pt x="7500" y="75000"/>
                  <a:pt x="7500" y="75000"/>
                  <a:pt x="7500" y="75000"/>
                </a:cubicBezTo>
                <a:cubicBezTo>
                  <a:pt x="7500" y="11250"/>
                  <a:pt x="7500" y="11250"/>
                  <a:pt x="7500" y="11250"/>
                </a:cubicBezTo>
                <a:cubicBezTo>
                  <a:pt x="7500" y="9375"/>
                  <a:pt x="9375" y="7500"/>
                  <a:pt x="11250" y="7500"/>
                </a:cubicBezTo>
                <a:cubicBezTo>
                  <a:pt x="108750" y="7500"/>
                  <a:pt x="108750" y="7500"/>
                  <a:pt x="108750" y="7500"/>
                </a:cubicBezTo>
                <a:cubicBezTo>
                  <a:pt x="110625" y="7500"/>
                  <a:pt x="112500" y="9375"/>
                  <a:pt x="112500" y="11250"/>
                </a:cubicBezTo>
                <a:lnTo>
                  <a:pt x="112500" y="75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10" name="Google Shape;2010;p257"/>
          <p:cNvSpPr/>
          <p:nvPr/>
        </p:nvSpPr>
        <p:spPr>
          <a:xfrm>
            <a:off x="3449795" y="4656310"/>
            <a:ext cx="86100" cy="88800"/>
          </a:xfrm>
          <a:custGeom>
            <a:avLst/>
            <a:gdLst/>
            <a:ahLst/>
            <a:cxnLst/>
            <a:rect l="l" t="t" r="r" b="b"/>
            <a:pathLst>
              <a:path w="120000" h="120000" extrusionOk="0">
                <a:moveTo>
                  <a:pt x="55988" y="50864"/>
                </a:moveTo>
                <a:lnTo>
                  <a:pt x="40967" y="35226"/>
                </a:lnTo>
                <a:lnTo>
                  <a:pt x="28677" y="47572"/>
                </a:lnTo>
                <a:lnTo>
                  <a:pt x="28847" y="50041"/>
                </a:lnTo>
                <a:lnTo>
                  <a:pt x="28677" y="52674"/>
                </a:lnTo>
                <a:lnTo>
                  <a:pt x="27823" y="55308"/>
                </a:lnTo>
                <a:lnTo>
                  <a:pt x="26287" y="57777"/>
                </a:lnTo>
                <a:lnTo>
                  <a:pt x="24580" y="59917"/>
                </a:lnTo>
                <a:lnTo>
                  <a:pt x="22532" y="61563"/>
                </a:lnTo>
                <a:lnTo>
                  <a:pt x="19971" y="62880"/>
                </a:lnTo>
                <a:lnTo>
                  <a:pt x="17240" y="63539"/>
                </a:lnTo>
                <a:lnTo>
                  <a:pt x="14509" y="63703"/>
                </a:lnTo>
                <a:lnTo>
                  <a:pt x="11607" y="63539"/>
                </a:lnTo>
                <a:lnTo>
                  <a:pt x="8705" y="62880"/>
                </a:lnTo>
                <a:lnTo>
                  <a:pt x="6145" y="61563"/>
                </a:lnTo>
                <a:lnTo>
                  <a:pt x="4267" y="59917"/>
                </a:lnTo>
                <a:lnTo>
                  <a:pt x="2389" y="57777"/>
                </a:lnTo>
                <a:lnTo>
                  <a:pt x="1024" y="55308"/>
                </a:lnTo>
                <a:lnTo>
                  <a:pt x="170" y="52674"/>
                </a:lnTo>
                <a:lnTo>
                  <a:pt x="0" y="50041"/>
                </a:lnTo>
                <a:lnTo>
                  <a:pt x="170" y="47078"/>
                </a:lnTo>
                <a:lnTo>
                  <a:pt x="1024" y="44444"/>
                </a:lnTo>
                <a:lnTo>
                  <a:pt x="2389" y="42139"/>
                </a:lnTo>
                <a:lnTo>
                  <a:pt x="4267" y="40000"/>
                </a:lnTo>
                <a:lnTo>
                  <a:pt x="6145" y="38353"/>
                </a:lnTo>
                <a:lnTo>
                  <a:pt x="8705" y="37037"/>
                </a:lnTo>
                <a:lnTo>
                  <a:pt x="11607" y="36213"/>
                </a:lnTo>
                <a:lnTo>
                  <a:pt x="14509" y="35884"/>
                </a:lnTo>
                <a:lnTo>
                  <a:pt x="16728" y="36213"/>
                </a:lnTo>
                <a:lnTo>
                  <a:pt x="35334" y="18436"/>
                </a:lnTo>
                <a:lnTo>
                  <a:pt x="36699" y="17448"/>
                </a:lnTo>
                <a:lnTo>
                  <a:pt x="38236" y="16790"/>
                </a:lnTo>
                <a:lnTo>
                  <a:pt x="39601" y="16296"/>
                </a:lnTo>
                <a:lnTo>
                  <a:pt x="41479" y="15967"/>
                </a:lnTo>
                <a:lnTo>
                  <a:pt x="43186" y="16296"/>
                </a:lnTo>
                <a:lnTo>
                  <a:pt x="44722" y="16790"/>
                </a:lnTo>
                <a:lnTo>
                  <a:pt x="46258" y="17448"/>
                </a:lnTo>
                <a:lnTo>
                  <a:pt x="47453" y="18765"/>
                </a:lnTo>
                <a:lnTo>
                  <a:pt x="63157" y="34897"/>
                </a:lnTo>
                <a:lnTo>
                  <a:pt x="90981" y="14650"/>
                </a:lnTo>
                <a:lnTo>
                  <a:pt x="90981" y="14156"/>
                </a:lnTo>
                <a:lnTo>
                  <a:pt x="91152" y="11193"/>
                </a:lnTo>
                <a:lnTo>
                  <a:pt x="92005" y="8559"/>
                </a:lnTo>
                <a:lnTo>
                  <a:pt x="93541" y="6255"/>
                </a:lnTo>
                <a:lnTo>
                  <a:pt x="95248" y="4115"/>
                </a:lnTo>
                <a:lnTo>
                  <a:pt x="97297" y="2469"/>
                </a:lnTo>
                <a:lnTo>
                  <a:pt x="99857" y="1316"/>
                </a:lnTo>
                <a:lnTo>
                  <a:pt x="102588" y="164"/>
                </a:lnTo>
                <a:lnTo>
                  <a:pt x="105320" y="0"/>
                </a:lnTo>
                <a:lnTo>
                  <a:pt x="108392" y="164"/>
                </a:lnTo>
                <a:lnTo>
                  <a:pt x="111123" y="1316"/>
                </a:lnTo>
                <a:lnTo>
                  <a:pt x="113684" y="2469"/>
                </a:lnTo>
                <a:lnTo>
                  <a:pt x="115561" y="4115"/>
                </a:lnTo>
                <a:lnTo>
                  <a:pt x="117439" y="6255"/>
                </a:lnTo>
                <a:lnTo>
                  <a:pt x="118975" y="8559"/>
                </a:lnTo>
                <a:lnTo>
                  <a:pt x="119658" y="11193"/>
                </a:lnTo>
                <a:lnTo>
                  <a:pt x="119829" y="14156"/>
                </a:lnTo>
                <a:lnTo>
                  <a:pt x="119658" y="16790"/>
                </a:lnTo>
                <a:lnTo>
                  <a:pt x="118975" y="19423"/>
                </a:lnTo>
                <a:lnTo>
                  <a:pt x="117439" y="21893"/>
                </a:lnTo>
                <a:lnTo>
                  <a:pt x="115561" y="23703"/>
                </a:lnTo>
                <a:lnTo>
                  <a:pt x="113684" y="25679"/>
                </a:lnTo>
                <a:lnTo>
                  <a:pt x="111123" y="26995"/>
                </a:lnTo>
                <a:lnTo>
                  <a:pt x="108392" y="27654"/>
                </a:lnTo>
                <a:lnTo>
                  <a:pt x="105320" y="27983"/>
                </a:lnTo>
                <a:lnTo>
                  <a:pt x="103100" y="27983"/>
                </a:lnTo>
                <a:lnTo>
                  <a:pt x="101052" y="27160"/>
                </a:lnTo>
                <a:lnTo>
                  <a:pt x="67083" y="51851"/>
                </a:lnTo>
                <a:lnTo>
                  <a:pt x="65547" y="52674"/>
                </a:lnTo>
                <a:lnTo>
                  <a:pt x="64352" y="53168"/>
                </a:lnTo>
                <a:lnTo>
                  <a:pt x="62816" y="53662"/>
                </a:lnTo>
                <a:lnTo>
                  <a:pt x="61280" y="53333"/>
                </a:lnTo>
                <a:lnTo>
                  <a:pt x="59743" y="53168"/>
                </a:lnTo>
                <a:lnTo>
                  <a:pt x="58207" y="52674"/>
                </a:lnTo>
                <a:lnTo>
                  <a:pt x="57012" y="51851"/>
                </a:lnTo>
                <a:lnTo>
                  <a:pt x="55988" y="50864"/>
                </a:lnTo>
                <a:close/>
                <a:moveTo>
                  <a:pt x="33115" y="86419"/>
                </a:moveTo>
                <a:lnTo>
                  <a:pt x="33115" y="113744"/>
                </a:lnTo>
                <a:lnTo>
                  <a:pt x="32944" y="114897"/>
                </a:lnTo>
                <a:lnTo>
                  <a:pt x="32603" y="116213"/>
                </a:lnTo>
                <a:lnTo>
                  <a:pt x="32091" y="117201"/>
                </a:lnTo>
                <a:lnTo>
                  <a:pt x="31408" y="118189"/>
                </a:lnTo>
                <a:lnTo>
                  <a:pt x="30554" y="118847"/>
                </a:lnTo>
                <a:lnTo>
                  <a:pt x="29701" y="119341"/>
                </a:lnTo>
                <a:lnTo>
                  <a:pt x="28677" y="119506"/>
                </a:lnTo>
                <a:lnTo>
                  <a:pt x="27652" y="119835"/>
                </a:lnTo>
                <a:lnTo>
                  <a:pt x="9559" y="119835"/>
                </a:lnTo>
                <a:lnTo>
                  <a:pt x="8534" y="119506"/>
                </a:lnTo>
                <a:lnTo>
                  <a:pt x="7510" y="119341"/>
                </a:lnTo>
                <a:lnTo>
                  <a:pt x="6486" y="118847"/>
                </a:lnTo>
                <a:lnTo>
                  <a:pt x="5803" y="118189"/>
                </a:lnTo>
                <a:lnTo>
                  <a:pt x="4950" y="117201"/>
                </a:lnTo>
                <a:lnTo>
                  <a:pt x="4438" y="116213"/>
                </a:lnTo>
                <a:lnTo>
                  <a:pt x="4267" y="114897"/>
                </a:lnTo>
                <a:lnTo>
                  <a:pt x="3926" y="113744"/>
                </a:lnTo>
                <a:lnTo>
                  <a:pt x="3926" y="86419"/>
                </a:lnTo>
                <a:lnTo>
                  <a:pt x="4267" y="85102"/>
                </a:lnTo>
                <a:lnTo>
                  <a:pt x="4438" y="84115"/>
                </a:lnTo>
                <a:lnTo>
                  <a:pt x="4950" y="83127"/>
                </a:lnTo>
                <a:lnTo>
                  <a:pt x="5462" y="82304"/>
                </a:lnTo>
                <a:lnTo>
                  <a:pt x="6145" y="81481"/>
                </a:lnTo>
                <a:lnTo>
                  <a:pt x="6998" y="80987"/>
                </a:lnTo>
                <a:lnTo>
                  <a:pt x="8022" y="80493"/>
                </a:lnTo>
                <a:lnTo>
                  <a:pt x="9046" y="80329"/>
                </a:lnTo>
                <a:lnTo>
                  <a:pt x="13826" y="80000"/>
                </a:lnTo>
                <a:lnTo>
                  <a:pt x="18605" y="79835"/>
                </a:lnTo>
                <a:lnTo>
                  <a:pt x="23385" y="80000"/>
                </a:lnTo>
                <a:lnTo>
                  <a:pt x="28165" y="80329"/>
                </a:lnTo>
                <a:lnTo>
                  <a:pt x="29189" y="80493"/>
                </a:lnTo>
                <a:lnTo>
                  <a:pt x="30042" y="80987"/>
                </a:lnTo>
                <a:lnTo>
                  <a:pt x="30896" y="81481"/>
                </a:lnTo>
                <a:lnTo>
                  <a:pt x="31578" y="82304"/>
                </a:lnTo>
                <a:lnTo>
                  <a:pt x="32091" y="83127"/>
                </a:lnTo>
                <a:lnTo>
                  <a:pt x="32603" y="84115"/>
                </a:lnTo>
                <a:lnTo>
                  <a:pt x="32944" y="85102"/>
                </a:lnTo>
                <a:lnTo>
                  <a:pt x="33115" y="86419"/>
                </a:lnTo>
                <a:close/>
                <a:moveTo>
                  <a:pt x="74423" y="74403"/>
                </a:moveTo>
                <a:lnTo>
                  <a:pt x="74423" y="113744"/>
                </a:lnTo>
                <a:lnTo>
                  <a:pt x="74423" y="114897"/>
                </a:lnTo>
                <a:lnTo>
                  <a:pt x="73911" y="116213"/>
                </a:lnTo>
                <a:lnTo>
                  <a:pt x="73399" y="117201"/>
                </a:lnTo>
                <a:lnTo>
                  <a:pt x="72887" y="118189"/>
                </a:lnTo>
                <a:lnTo>
                  <a:pt x="72034" y="118847"/>
                </a:lnTo>
                <a:lnTo>
                  <a:pt x="71180" y="119341"/>
                </a:lnTo>
                <a:lnTo>
                  <a:pt x="70156" y="119506"/>
                </a:lnTo>
                <a:lnTo>
                  <a:pt x="68790" y="119835"/>
                </a:lnTo>
                <a:lnTo>
                  <a:pt x="50697" y="119835"/>
                </a:lnTo>
                <a:lnTo>
                  <a:pt x="49672" y="119506"/>
                </a:lnTo>
                <a:lnTo>
                  <a:pt x="48819" y="119341"/>
                </a:lnTo>
                <a:lnTo>
                  <a:pt x="47795" y="118847"/>
                </a:lnTo>
                <a:lnTo>
                  <a:pt x="46941" y="118189"/>
                </a:lnTo>
                <a:lnTo>
                  <a:pt x="46429" y="117201"/>
                </a:lnTo>
                <a:lnTo>
                  <a:pt x="45917" y="116213"/>
                </a:lnTo>
                <a:lnTo>
                  <a:pt x="45405" y="114897"/>
                </a:lnTo>
                <a:lnTo>
                  <a:pt x="45405" y="113744"/>
                </a:lnTo>
                <a:lnTo>
                  <a:pt x="45405" y="74403"/>
                </a:lnTo>
                <a:lnTo>
                  <a:pt x="45405" y="73251"/>
                </a:lnTo>
                <a:lnTo>
                  <a:pt x="45746" y="72098"/>
                </a:lnTo>
                <a:lnTo>
                  <a:pt x="46258" y="71111"/>
                </a:lnTo>
                <a:lnTo>
                  <a:pt x="46770" y="70288"/>
                </a:lnTo>
                <a:lnTo>
                  <a:pt x="47453" y="69629"/>
                </a:lnTo>
                <a:lnTo>
                  <a:pt x="48477" y="68971"/>
                </a:lnTo>
                <a:lnTo>
                  <a:pt x="49331" y="68641"/>
                </a:lnTo>
                <a:lnTo>
                  <a:pt x="50184" y="68477"/>
                </a:lnTo>
                <a:lnTo>
                  <a:pt x="54964" y="67983"/>
                </a:lnTo>
                <a:lnTo>
                  <a:pt x="59743" y="67983"/>
                </a:lnTo>
                <a:lnTo>
                  <a:pt x="64864" y="67983"/>
                </a:lnTo>
                <a:lnTo>
                  <a:pt x="69644" y="68477"/>
                </a:lnTo>
                <a:lnTo>
                  <a:pt x="70327" y="68641"/>
                </a:lnTo>
                <a:lnTo>
                  <a:pt x="71351" y="68971"/>
                </a:lnTo>
                <a:lnTo>
                  <a:pt x="72034" y="69629"/>
                </a:lnTo>
                <a:lnTo>
                  <a:pt x="72887" y="70288"/>
                </a:lnTo>
                <a:lnTo>
                  <a:pt x="73570" y="71111"/>
                </a:lnTo>
                <a:lnTo>
                  <a:pt x="74082" y="72098"/>
                </a:lnTo>
                <a:lnTo>
                  <a:pt x="74423" y="73251"/>
                </a:lnTo>
                <a:lnTo>
                  <a:pt x="74423" y="74403"/>
                </a:lnTo>
                <a:close/>
                <a:moveTo>
                  <a:pt x="115903" y="54320"/>
                </a:moveTo>
                <a:lnTo>
                  <a:pt x="115903" y="113744"/>
                </a:lnTo>
                <a:lnTo>
                  <a:pt x="115561" y="114897"/>
                </a:lnTo>
                <a:lnTo>
                  <a:pt x="115391" y="116213"/>
                </a:lnTo>
                <a:lnTo>
                  <a:pt x="114879" y="117201"/>
                </a:lnTo>
                <a:lnTo>
                  <a:pt x="114196" y="118189"/>
                </a:lnTo>
                <a:lnTo>
                  <a:pt x="113342" y="118847"/>
                </a:lnTo>
                <a:lnTo>
                  <a:pt x="112318" y="119341"/>
                </a:lnTo>
                <a:lnTo>
                  <a:pt x="111294" y="119506"/>
                </a:lnTo>
                <a:lnTo>
                  <a:pt x="110270" y="119835"/>
                </a:lnTo>
                <a:lnTo>
                  <a:pt x="92176" y="119835"/>
                </a:lnTo>
                <a:lnTo>
                  <a:pt x="91152" y="119506"/>
                </a:lnTo>
                <a:lnTo>
                  <a:pt x="90298" y="119341"/>
                </a:lnTo>
                <a:lnTo>
                  <a:pt x="89274" y="118847"/>
                </a:lnTo>
                <a:lnTo>
                  <a:pt x="88421" y="118189"/>
                </a:lnTo>
                <a:lnTo>
                  <a:pt x="87738" y="117201"/>
                </a:lnTo>
                <a:lnTo>
                  <a:pt x="87226" y="116213"/>
                </a:lnTo>
                <a:lnTo>
                  <a:pt x="87055" y="114897"/>
                </a:lnTo>
                <a:lnTo>
                  <a:pt x="86714" y="113744"/>
                </a:lnTo>
                <a:lnTo>
                  <a:pt x="86714" y="54320"/>
                </a:lnTo>
                <a:lnTo>
                  <a:pt x="87055" y="53333"/>
                </a:lnTo>
                <a:lnTo>
                  <a:pt x="87226" y="52181"/>
                </a:lnTo>
                <a:lnTo>
                  <a:pt x="87738" y="51193"/>
                </a:lnTo>
                <a:lnTo>
                  <a:pt x="88250" y="50370"/>
                </a:lnTo>
                <a:lnTo>
                  <a:pt x="88933" y="49711"/>
                </a:lnTo>
                <a:lnTo>
                  <a:pt x="89786" y="49053"/>
                </a:lnTo>
                <a:lnTo>
                  <a:pt x="90810" y="48559"/>
                </a:lnTo>
                <a:lnTo>
                  <a:pt x="91664" y="48559"/>
                </a:lnTo>
                <a:lnTo>
                  <a:pt x="96443" y="48065"/>
                </a:lnTo>
                <a:lnTo>
                  <a:pt x="101223" y="48065"/>
                </a:lnTo>
                <a:lnTo>
                  <a:pt x="106002" y="48065"/>
                </a:lnTo>
                <a:lnTo>
                  <a:pt x="110782" y="48559"/>
                </a:lnTo>
                <a:lnTo>
                  <a:pt x="111806" y="48559"/>
                </a:lnTo>
                <a:lnTo>
                  <a:pt x="112830" y="49053"/>
                </a:lnTo>
                <a:lnTo>
                  <a:pt x="113684" y="49711"/>
                </a:lnTo>
                <a:lnTo>
                  <a:pt x="114366" y="50370"/>
                </a:lnTo>
                <a:lnTo>
                  <a:pt x="114879" y="51193"/>
                </a:lnTo>
                <a:lnTo>
                  <a:pt x="115391" y="52181"/>
                </a:lnTo>
                <a:lnTo>
                  <a:pt x="115561" y="53333"/>
                </a:lnTo>
                <a:lnTo>
                  <a:pt x="115903" y="5432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11" name="Google Shape;2011;p257"/>
          <p:cNvSpPr txBox="1"/>
          <p:nvPr/>
        </p:nvSpPr>
        <p:spPr>
          <a:xfrm>
            <a:off x="2361100" y="2105257"/>
            <a:ext cx="1253535" cy="17087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変更管理計画への適応</a:t>
            </a:r>
          </a:p>
        </p:txBody>
      </p:sp>
      <p:grpSp>
        <p:nvGrpSpPr>
          <p:cNvPr id="2012" name="Google Shape;2012;p257"/>
          <p:cNvGrpSpPr/>
          <p:nvPr/>
        </p:nvGrpSpPr>
        <p:grpSpPr>
          <a:xfrm>
            <a:off x="2253895" y="2116340"/>
            <a:ext cx="154800" cy="154500"/>
            <a:chOff x="1902095" y="2301743"/>
            <a:chExt cx="154800" cy="154500"/>
          </a:xfrm>
        </p:grpSpPr>
        <p:sp>
          <p:nvSpPr>
            <p:cNvPr id="2013" name="Google Shape;2013;p257"/>
            <p:cNvSpPr/>
            <p:nvPr/>
          </p:nvSpPr>
          <p:spPr>
            <a:xfrm>
              <a:off x="1902095" y="2301743"/>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MS Gothic" panose="020B0609070205080204" pitchFamily="49" charset="-128"/>
                <a:ea typeface="MS Gothic" panose="020B0609070205080204" pitchFamily="49" charset="-128"/>
                <a:sym typeface="Arial"/>
              </a:endParaRPr>
            </a:p>
          </p:txBody>
        </p:sp>
        <p:sp>
          <p:nvSpPr>
            <p:cNvPr id="2014" name="Google Shape;2014;p257"/>
            <p:cNvSpPr/>
            <p:nvPr/>
          </p:nvSpPr>
          <p:spPr>
            <a:xfrm>
              <a:off x="1941725" y="2343655"/>
              <a:ext cx="75550" cy="70700"/>
            </a:xfrm>
            <a:custGeom>
              <a:avLst/>
              <a:gdLst/>
              <a:ahLst/>
              <a:cxnLst/>
              <a:rect l="l" t="t" r="r" b="b"/>
              <a:pathLst>
                <a:path w="729" h="680" extrusionOk="0">
                  <a:moveTo>
                    <a:pt x="728" y="136"/>
                  </a:moveTo>
                  <a:lnTo>
                    <a:pt x="728" y="641"/>
                  </a:lnTo>
                  <a:lnTo>
                    <a:pt x="726" y="650"/>
                  </a:lnTo>
                  <a:lnTo>
                    <a:pt x="723" y="659"/>
                  </a:lnTo>
                  <a:lnTo>
                    <a:pt x="719" y="666"/>
                  </a:lnTo>
                  <a:lnTo>
                    <a:pt x="712" y="672"/>
                  </a:lnTo>
                  <a:lnTo>
                    <a:pt x="703" y="675"/>
                  </a:lnTo>
                  <a:lnTo>
                    <a:pt x="695" y="678"/>
                  </a:lnTo>
                  <a:lnTo>
                    <a:pt x="686" y="677"/>
                  </a:lnTo>
                  <a:lnTo>
                    <a:pt x="678" y="675"/>
                  </a:lnTo>
                  <a:lnTo>
                    <a:pt x="459" y="582"/>
                  </a:lnTo>
                  <a:lnTo>
                    <a:pt x="287" y="674"/>
                  </a:lnTo>
                  <a:lnTo>
                    <a:pt x="280" y="678"/>
                  </a:lnTo>
                  <a:lnTo>
                    <a:pt x="271" y="679"/>
                  </a:lnTo>
                  <a:lnTo>
                    <a:pt x="264" y="678"/>
                  </a:lnTo>
                  <a:lnTo>
                    <a:pt x="256" y="675"/>
                  </a:lnTo>
                  <a:lnTo>
                    <a:pt x="22" y="575"/>
                  </a:lnTo>
                  <a:lnTo>
                    <a:pt x="13" y="569"/>
                  </a:lnTo>
                  <a:lnTo>
                    <a:pt x="6" y="562"/>
                  </a:lnTo>
                  <a:lnTo>
                    <a:pt x="1" y="553"/>
                  </a:lnTo>
                  <a:lnTo>
                    <a:pt x="0" y="541"/>
                  </a:lnTo>
                  <a:lnTo>
                    <a:pt x="0" y="36"/>
                  </a:lnTo>
                  <a:lnTo>
                    <a:pt x="1" y="27"/>
                  </a:lnTo>
                  <a:lnTo>
                    <a:pt x="4" y="19"/>
                  </a:lnTo>
                  <a:lnTo>
                    <a:pt x="10" y="12"/>
                  </a:lnTo>
                  <a:lnTo>
                    <a:pt x="17" y="6"/>
                  </a:lnTo>
                  <a:lnTo>
                    <a:pt x="25" y="2"/>
                  </a:lnTo>
                  <a:lnTo>
                    <a:pt x="34" y="0"/>
                  </a:lnTo>
                  <a:lnTo>
                    <a:pt x="43" y="0"/>
                  </a:lnTo>
                  <a:lnTo>
                    <a:pt x="51" y="3"/>
                  </a:lnTo>
                  <a:lnTo>
                    <a:pt x="268" y="97"/>
                  </a:lnTo>
                  <a:lnTo>
                    <a:pt x="440" y="5"/>
                  </a:lnTo>
                  <a:lnTo>
                    <a:pt x="446" y="2"/>
                  </a:lnTo>
                  <a:lnTo>
                    <a:pt x="452" y="0"/>
                  </a:lnTo>
                  <a:lnTo>
                    <a:pt x="454" y="0"/>
                  </a:lnTo>
                  <a:lnTo>
                    <a:pt x="462" y="0"/>
                  </a:lnTo>
                  <a:lnTo>
                    <a:pt x="467" y="2"/>
                  </a:lnTo>
                  <a:lnTo>
                    <a:pt x="471" y="3"/>
                  </a:lnTo>
                  <a:lnTo>
                    <a:pt x="705" y="103"/>
                  </a:lnTo>
                  <a:lnTo>
                    <a:pt x="714" y="108"/>
                  </a:lnTo>
                  <a:lnTo>
                    <a:pt x="722" y="117"/>
                  </a:lnTo>
                  <a:lnTo>
                    <a:pt x="726" y="126"/>
                  </a:lnTo>
                  <a:lnTo>
                    <a:pt x="728" y="136"/>
                  </a:lnTo>
                  <a:close/>
                  <a:moveTo>
                    <a:pt x="436" y="413"/>
                  </a:moveTo>
                  <a:lnTo>
                    <a:pt x="436" y="413"/>
                  </a:lnTo>
                  <a:lnTo>
                    <a:pt x="434" y="405"/>
                  </a:lnTo>
                  <a:lnTo>
                    <a:pt x="433" y="398"/>
                  </a:lnTo>
                  <a:lnTo>
                    <a:pt x="427" y="382"/>
                  </a:lnTo>
                  <a:lnTo>
                    <a:pt x="420" y="369"/>
                  </a:lnTo>
                  <a:lnTo>
                    <a:pt x="415" y="364"/>
                  </a:lnTo>
                  <a:lnTo>
                    <a:pt x="411" y="361"/>
                  </a:lnTo>
                  <a:lnTo>
                    <a:pt x="402" y="357"/>
                  </a:lnTo>
                  <a:lnTo>
                    <a:pt x="390" y="352"/>
                  </a:lnTo>
                  <a:lnTo>
                    <a:pt x="376" y="351"/>
                  </a:lnTo>
                  <a:lnTo>
                    <a:pt x="353" y="348"/>
                  </a:lnTo>
                  <a:lnTo>
                    <a:pt x="340" y="341"/>
                  </a:lnTo>
                  <a:lnTo>
                    <a:pt x="328" y="336"/>
                  </a:lnTo>
                  <a:lnTo>
                    <a:pt x="322" y="333"/>
                  </a:lnTo>
                  <a:lnTo>
                    <a:pt x="317" y="333"/>
                  </a:lnTo>
                  <a:lnTo>
                    <a:pt x="308" y="335"/>
                  </a:lnTo>
                  <a:lnTo>
                    <a:pt x="297" y="336"/>
                  </a:lnTo>
                  <a:lnTo>
                    <a:pt x="286" y="339"/>
                  </a:lnTo>
                  <a:lnTo>
                    <a:pt x="280" y="338"/>
                  </a:lnTo>
                  <a:lnTo>
                    <a:pt x="275" y="338"/>
                  </a:lnTo>
                  <a:lnTo>
                    <a:pt x="267" y="336"/>
                  </a:lnTo>
                  <a:lnTo>
                    <a:pt x="261" y="336"/>
                  </a:lnTo>
                  <a:lnTo>
                    <a:pt x="255" y="339"/>
                  </a:lnTo>
                  <a:lnTo>
                    <a:pt x="243" y="339"/>
                  </a:lnTo>
                  <a:lnTo>
                    <a:pt x="237" y="339"/>
                  </a:lnTo>
                  <a:lnTo>
                    <a:pt x="231" y="338"/>
                  </a:lnTo>
                  <a:lnTo>
                    <a:pt x="228" y="336"/>
                  </a:lnTo>
                  <a:lnTo>
                    <a:pt x="225" y="333"/>
                  </a:lnTo>
                  <a:lnTo>
                    <a:pt x="222" y="326"/>
                  </a:lnTo>
                  <a:lnTo>
                    <a:pt x="221" y="316"/>
                  </a:lnTo>
                  <a:lnTo>
                    <a:pt x="219" y="310"/>
                  </a:lnTo>
                  <a:lnTo>
                    <a:pt x="216" y="305"/>
                  </a:lnTo>
                  <a:lnTo>
                    <a:pt x="213" y="301"/>
                  </a:lnTo>
                  <a:lnTo>
                    <a:pt x="209" y="298"/>
                  </a:lnTo>
                  <a:lnTo>
                    <a:pt x="200" y="292"/>
                  </a:lnTo>
                  <a:lnTo>
                    <a:pt x="193" y="288"/>
                  </a:lnTo>
                  <a:lnTo>
                    <a:pt x="187" y="285"/>
                  </a:lnTo>
                  <a:lnTo>
                    <a:pt x="181" y="285"/>
                  </a:lnTo>
                  <a:lnTo>
                    <a:pt x="175" y="286"/>
                  </a:lnTo>
                  <a:lnTo>
                    <a:pt x="171" y="291"/>
                  </a:lnTo>
                  <a:lnTo>
                    <a:pt x="166" y="295"/>
                  </a:lnTo>
                  <a:lnTo>
                    <a:pt x="166" y="296"/>
                  </a:lnTo>
                  <a:lnTo>
                    <a:pt x="165" y="298"/>
                  </a:lnTo>
                  <a:lnTo>
                    <a:pt x="159" y="296"/>
                  </a:lnTo>
                  <a:lnTo>
                    <a:pt x="146" y="291"/>
                  </a:lnTo>
                  <a:lnTo>
                    <a:pt x="138" y="286"/>
                  </a:lnTo>
                  <a:lnTo>
                    <a:pt x="134" y="282"/>
                  </a:lnTo>
                  <a:lnTo>
                    <a:pt x="134" y="276"/>
                  </a:lnTo>
                  <a:lnTo>
                    <a:pt x="135" y="270"/>
                  </a:lnTo>
                  <a:lnTo>
                    <a:pt x="140" y="265"/>
                  </a:lnTo>
                  <a:lnTo>
                    <a:pt x="146" y="259"/>
                  </a:lnTo>
                  <a:lnTo>
                    <a:pt x="156" y="254"/>
                  </a:lnTo>
                  <a:lnTo>
                    <a:pt x="166" y="249"/>
                  </a:lnTo>
                  <a:lnTo>
                    <a:pt x="186" y="245"/>
                  </a:lnTo>
                  <a:lnTo>
                    <a:pt x="197" y="245"/>
                  </a:lnTo>
                  <a:lnTo>
                    <a:pt x="208" y="245"/>
                  </a:lnTo>
                  <a:lnTo>
                    <a:pt x="219" y="246"/>
                  </a:lnTo>
                  <a:lnTo>
                    <a:pt x="228" y="249"/>
                  </a:lnTo>
                  <a:lnTo>
                    <a:pt x="237" y="255"/>
                  </a:lnTo>
                  <a:lnTo>
                    <a:pt x="240" y="259"/>
                  </a:lnTo>
                  <a:lnTo>
                    <a:pt x="243" y="264"/>
                  </a:lnTo>
                  <a:lnTo>
                    <a:pt x="244" y="265"/>
                  </a:lnTo>
                  <a:lnTo>
                    <a:pt x="246" y="267"/>
                  </a:lnTo>
                  <a:lnTo>
                    <a:pt x="250" y="268"/>
                  </a:lnTo>
                  <a:lnTo>
                    <a:pt x="256" y="267"/>
                  </a:lnTo>
                  <a:lnTo>
                    <a:pt x="262" y="261"/>
                  </a:lnTo>
                  <a:lnTo>
                    <a:pt x="267" y="254"/>
                  </a:lnTo>
                  <a:lnTo>
                    <a:pt x="270" y="243"/>
                  </a:lnTo>
                  <a:lnTo>
                    <a:pt x="270" y="230"/>
                  </a:lnTo>
                  <a:lnTo>
                    <a:pt x="267" y="214"/>
                  </a:lnTo>
                  <a:lnTo>
                    <a:pt x="265" y="207"/>
                  </a:lnTo>
                  <a:lnTo>
                    <a:pt x="261" y="201"/>
                  </a:lnTo>
                  <a:lnTo>
                    <a:pt x="252" y="189"/>
                  </a:lnTo>
                  <a:lnTo>
                    <a:pt x="241" y="176"/>
                  </a:lnTo>
                  <a:lnTo>
                    <a:pt x="236" y="168"/>
                  </a:lnTo>
                  <a:lnTo>
                    <a:pt x="231" y="159"/>
                  </a:lnTo>
                  <a:lnTo>
                    <a:pt x="74" y="92"/>
                  </a:lnTo>
                  <a:lnTo>
                    <a:pt x="74" y="330"/>
                  </a:lnTo>
                  <a:lnTo>
                    <a:pt x="91" y="335"/>
                  </a:lnTo>
                  <a:lnTo>
                    <a:pt x="112" y="339"/>
                  </a:lnTo>
                  <a:lnTo>
                    <a:pt x="131" y="342"/>
                  </a:lnTo>
                  <a:lnTo>
                    <a:pt x="152" y="343"/>
                  </a:lnTo>
                  <a:lnTo>
                    <a:pt x="168" y="345"/>
                  </a:lnTo>
                  <a:lnTo>
                    <a:pt x="183" y="348"/>
                  </a:lnTo>
                  <a:lnTo>
                    <a:pt x="196" y="352"/>
                  </a:lnTo>
                  <a:lnTo>
                    <a:pt x="208" y="358"/>
                  </a:lnTo>
                  <a:lnTo>
                    <a:pt x="219" y="364"/>
                  </a:lnTo>
                  <a:lnTo>
                    <a:pt x="228" y="372"/>
                  </a:lnTo>
                  <a:lnTo>
                    <a:pt x="243" y="382"/>
                  </a:lnTo>
                  <a:lnTo>
                    <a:pt x="240" y="395"/>
                  </a:lnTo>
                  <a:lnTo>
                    <a:pt x="237" y="410"/>
                  </a:lnTo>
                  <a:lnTo>
                    <a:pt x="237" y="426"/>
                  </a:lnTo>
                  <a:lnTo>
                    <a:pt x="237" y="435"/>
                  </a:lnTo>
                  <a:lnTo>
                    <a:pt x="238" y="444"/>
                  </a:lnTo>
                  <a:lnTo>
                    <a:pt x="241" y="451"/>
                  </a:lnTo>
                  <a:lnTo>
                    <a:pt x="244" y="458"/>
                  </a:lnTo>
                  <a:lnTo>
                    <a:pt x="250" y="464"/>
                  </a:lnTo>
                  <a:lnTo>
                    <a:pt x="256" y="470"/>
                  </a:lnTo>
                  <a:lnTo>
                    <a:pt x="264" y="475"/>
                  </a:lnTo>
                  <a:lnTo>
                    <a:pt x="274" y="478"/>
                  </a:lnTo>
                  <a:lnTo>
                    <a:pt x="281" y="479"/>
                  </a:lnTo>
                  <a:lnTo>
                    <a:pt x="287" y="483"/>
                  </a:lnTo>
                  <a:lnTo>
                    <a:pt x="293" y="486"/>
                  </a:lnTo>
                  <a:lnTo>
                    <a:pt x="296" y="491"/>
                  </a:lnTo>
                  <a:lnTo>
                    <a:pt x="300" y="500"/>
                  </a:lnTo>
                  <a:lnTo>
                    <a:pt x="302" y="503"/>
                  </a:lnTo>
                  <a:lnTo>
                    <a:pt x="303" y="522"/>
                  </a:lnTo>
                  <a:lnTo>
                    <a:pt x="306" y="538"/>
                  </a:lnTo>
                  <a:lnTo>
                    <a:pt x="311" y="550"/>
                  </a:lnTo>
                  <a:lnTo>
                    <a:pt x="314" y="559"/>
                  </a:lnTo>
                  <a:lnTo>
                    <a:pt x="317" y="563"/>
                  </a:lnTo>
                  <a:lnTo>
                    <a:pt x="319" y="566"/>
                  </a:lnTo>
                  <a:lnTo>
                    <a:pt x="324" y="569"/>
                  </a:lnTo>
                  <a:lnTo>
                    <a:pt x="330" y="567"/>
                  </a:lnTo>
                  <a:lnTo>
                    <a:pt x="336" y="564"/>
                  </a:lnTo>
                  <a:lnTo>
                    <a:pt x="343" y="557"/>
                  </a:lnTo>
                  <a:lnTo>
                    <a:pt x="358" y="539"/>
                  </a:lnTo>
                  <a:lnTo>
                    <a:pt x="368" y="526"/>
                  </a:lnTo>
                  <a:lnTo>
                    <a:pt x="376" y="514"/>
                  </a:lnTo>
                  <a:lnTo>
                    <a:pt x="381" y="503"/>
                  </a:lnTo>
                  <a:lnTo>
                    <a:pt x="395" y="478"/>
                  </a:lnTo>
                  <a:lnTo>
                    <a:pt x="401" y="469"/>
                  </a:lnTo>
                  <a:lnTo>
                    <a:pt x="409" y="461"/>
                  </a:lnTo>
                  <a:lnTo>
                    <a:pt x="421" y="448"/>
                  </a:lnTo>
                  <a:lnTo>
                    <a:pt x="427" y="442"/>
                  </a:lnTo>
                  <a:lnTo>
                    <a:pt x="430" y="436"/>
                  </a:lnTo>
                  <a:lnTo>
                    <a:pt x="434" y="424"/>
                  </a:lnTo>
                  <a:lnTo>
                    <a:pt x="436" y="413"/>
                  </a:lnTo>
                  <a:close/>
                  <a:moveTo>
                    <a:pt x="655" y="161"/>
                  </a:moveTo>
                  <a:lnTo>
                    <a:pt x="535" y="109"/>
                  </a:lnTo>
                  <a:lnTo>
                    <a:pt x="498" y="127"/>
                  </a:lnTo>
                  <a:lnTo>
                    <a:pt x="480" y="136"/>
                  </a:lnTo>
                  <a:lnTo>
                    <a:pt x="465" y="146"/>
                  </a:lnTo>
                  <a:lnTo>
                    <a:pt x="452" y="159"/>
                  </a:lnTo>
                  <a:lnTo>
                    <a:pt x="442" y="171"/>
                  </a:lnTo>
                  <a:lnTo>
                    <a:pt x="437" y="178"/>
                  </a:lnTo>
                  <a:lnTo>
                    <a:pt x="434" y="186"/>
                  </a:lnTo>
                  <a:lnTo>
                    <a:pt x="433" y="192"/>
                  </a:lnTo>
                  <a:lnTo>
                    <a:pt x="433" y="199"/>
                  </a:lnTo>
                  <a:lnTo>
                    <a:pt x="433" y="207"/>
                  </a:lnTo>
                  <a:lnTo>
                    <a:pt x="434" y="214"/>
                  </a:lnTo>
                  <a:lnTo>
                    <a:pt x="437" y="223"/>
                  </a:lnTo>
                  <a:lnTo>
                    <a:pt x="440" y="230"/>
                  </a:lnTo>
                  <a:lnTo>
                    <a:pt x="452" y="248"/>
                  </a:lnTo>
                  <a:lnTo>
                    <a:pt x="467" y="268"/>
                  </a:lnTo>
                  <a:lnTo>
                    <a:pt x="473" y="274"/>
                  </a:lnTo>
                  <a:lnTo>
                    <a:pt x="479" y="279"/>
                  </a:lnTo>
                  <a:lnTo>
                    <a:pt x="486" y="282"/>
                  </a:lnTo>
                  <a:lnTo>
                    <a:pt x="493" y="285"/>
                  </a:lnTo>
                  <a:lnTo>
                    <a:pt x="510" y="289"/>
                  </a:lnTo>
                  <a:lnTo>
                    <a:pt x="524" y="292"/>
                  </a:lnTo>
                  <a:lnTo>
                    <a:pt x="539" y="295"/>
                  </a:lnTo>
                  <a:lnTo>
                    <a:pt x="552" y="298"/>
                  </a:lnTo>
                  <a:lnTo>
                    <a:pt x="563" y="302"/>
                  </a:lnTo>
                  <a:lnTo>
                    <a:pt x="570" y="308"/>
                  </a:lnTo>
                  <a:lnTo>
                    <a:pt x="574" y="317"/>
                  </a:lnTo>
                  <a:lnTo>
                    <a:pt x="577" y="329"/>
                  </a:lnTo>
                  <a:lnTo>
                    <a:pt x="579" y="342"/>
                  </a:lnTo>
                  <a:lnTo>
                    <a:pt x="577" y="361"/>
                  </a:lnTo>
                  <a:lnTo>
                    <a:pt x="579" y="377"/>
                  </a:lnTo>
                  <a:lnTo>
                    <a:pt x="582" y="401"/>
                  </a:lnTo>
                  <a:lnTo>
                    <a:pt x="586" y="423"/>
                  </a:lnTo>
                  <a:lnTo>
                    <a:pt x="591" y="439"/>
                  </a:lnTo>
                  <a:lnTo>
                    <a:pt x="595" y="444"/>
                  </a:lnTo>
                  <a:lnTo>
                    <a:pt x="601" y="451"/>
                  </a:lnTo>
                  <a:lnTo>
                    <a:pt x="610" y="457"/>
                  </a:lnTo>
                  <a:lnTo>
                    <a:pt x="616" y="458"/>
                  </a:lnTo>
                  <a:lnTo>
                    <a:pt x="622" y="460"/>
                  </a:lnTo>
                  <a:lnTo>
                    <a:pt x="627" y="458"/>
                  </a:lnTo>
                  <a:lnTo>
                    <a:pt x="635" y="454"/>
                  </a:lnTo>
                  <a:lnTo>
                    <a:pt x="645" y="447"/>
                  </a:lnTo>
                  <a:lnTo>
                    <a:pt x="655" y="436"/>
                  </a:lnTo>
                  <a:lnTo>
                    <a:pt x="655" y="161"/>
                  </a:lnTo>
                  <a:close/>
                </a:path>
              </a:pathLst>
            </a:custGeom>
            <a:solidFill>
              <a:srgbClr val="FFFFFF"/>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rgbClr val="1C1C1C"/>
                </a:solidFill>
                <a:latin typeface="MS Gothic" panose="020B0609070205080204" pitchFamily="49" charset="-128"/>
                <a:ea typeface="MS Gothic" panose="020B0609070205080204" pitchFamily="49" charset="-128"/>
                <a:sym typeface="Arial"/>
              </a:endParaRPr>
            </a:p>
          </p:txBody>
        </p:sp>
      </p:grpSp>
      <p:grpSp>
        <p:nvGrpSpPr>
          <p:cNvPr id="2015" name="Google Shape;2015;p257"/>
          <p:cNvGrpSpPr/>
          <p:nvPr/>
        </p:nvGrpSpPr>
        <p:grpSpPr>
          <a:xfrm>
            <a:off x="1902095" y="1751777"/>
            <a:ext cx="154800" cy="154500"/>
            <a:chOff x="1902095" y="1750406"/>
            <a:chExt cx="154800" cy="154500"/>
          </a:xfrm>
        </p:grpSpPr>
        <p:sp>
          <p:nvSpPr>
            <p:cNvPr id="2016" name="Google Shape;2016;p257"/>
            <p:cNvSpPr/>
            <p:nvPr/>
          </p:nvSpPr>
          <p:spPr>
            <a:xfrm>
              <a:off x="1902095" y="1750406"/>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MS Gothic" panose="020B0609070205080204" pitchFamily="49" charset="-128"/>
                <a:ea typeface="MS Gothic" panose="020B0609070205080204" pitchFamily="49" charset="-128"/>
                <a:sym typeface="Arial"/>
              </a:endParaRPr>
            </a:p>
          </p:txBody>
        </p:sp>
        <p:sp>
          <p:nvSpPr>
            <p:cNvPr id="2017" name="Google Shape;2017;p257"/>
            <p:cNvSpPr/>
            <p:nvPr/>
          </p:nvSpPr>
          <p:spPr>
            <a:xfrm>
              <a:off x="1939326" y="1784738"/>
              <a:ext cx="86100" cy="81900"/>
            </a:xfrm>
            <a:prstGeom prst="star5">
              <a:avLst>
                <a:gd name="adj" fmla="val 19098"/>
                <a:gd name="hf" fmla="val 105146"/>
                <a:gd name="vf" fmla="val 110557"/>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sp>
        <p:nvSpPr>
          <p:cNvPr id="2018" name="Google Shape;2018;p257"/>
          <p:cNvSpPr txBox="1"/>
          <p:nvPr/>
        </p:nvSpPr>
        <p:spPr>
          <a:xfrm>
            <a:off x="2369075" y="3002753"/>
            <a:ext cx="1757400" cy="154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a:sym typeface="Roboto"/>
              </a:rPr>
              <a:t>変更ネットワークの確立</a:t>
            </a:r>
          </a:p>
        </p:txBody>
      </p:sp>
      <p:grpSp>
        <p:nvGrpSpPr>
          <p:cNvPr id="2019" name="Google Shape;2019;p257"/>
          <p:cNvGrpSpPr/>
          <p:nvPr/>
        </p:nvGrpSpPr>
        <p:grpSpPr>
          <a:xfrm>
            <a:off x="2266418" y="3002761"/>
            <a:ext cx="154800" cy="154500"/>
            <a:chOff x="2214268" y="2790783"/>
            <a:chExt cx="154800" cy="154500"/>
          </a:xfrm>
        </p:grpSpPr>
        <p:sp>
          <p:nvSpPr>
            <p:cNvPr id="2020" name="Google Shape;2020;p257"/>
            <p:cNvSpPr/>
            <p:nvPr/>
          </p:nvSpPr>
          <p:spPr>
            <a:xfrm>
              <a:off x="2214268" y="2790783"/>
              <a:ext cx="154800" cy="154500"/>
            </a:xfrm>
            <a:prstGeom prst="ellipse">
              <a:avLst/>
            </a:prstGeom>
            <a:solidFill>
              <a:srgbClr val="D39981"/>
            </a:solidFill>
            <a:ln w="9525" cap="flat" cmpd="sng">
              <a:solidFill>
                <a:srgbClr val="A97A67"/>
              </a:solidFill>
              <a:prstDash val="solid"/>
              <a:round/>
              <a:headEnd type="none" w="sm" len="sm"/>
              <a:tailEnd type="none" w="sm" len="sm"/>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1C1C1C"/>
                </a:buClr>
                <a:buSzPts val="1100"/>
                <a:buFont typeface="Arial"/>
                <a:buNone/>
              </a:pPr>
              <a:endParaRPr sz="1100" b="0" i="0" u="none" strike="noStrike" cap="none">
                <a:solidFill>
                  <a:srgbClr val="000000"/>
                </a:solidFill>
                <a:latin typeface="MS Gothic" panose="020B0609070205080204" pitchFamily="49" charset="-128"/>
                <a:ea typeface="MS Gothic" panose="020B0609070205080204" pitchFamily="49" charset="-128"/>
                <a:sym typeface="Arial"/>
              </a:endParaRPr>
            </a:p>
          </p:txBody>
        </p:sp>
        <p:grpSp>
          <p:nvGrpSpPr>
            <p:cNvPr id="2021" name="Google Shape;2021;p257"/>
            <p:cNvGrpSpPr/>
            <p:nvPr/>
          </p:nvGrpSpPr>
          <p:grpSpPr>
            <a:xfrm>
              <a:off x="2248241" y="2813074"/>
              <a:ext cx="99156" cy="97614"/>
              <a:chOff x="549275" y="1161331"/>
              <a:chExt cx="206275" cy="203150"/>
            </a:xfrm>
          </p:grpSpPr>
          <p:sp>
            <p:nvSpPr>
              <p:cNvPr id="2022" name="Google Shape;2022;p257"/>
              <p:cNvSpPr/>
              <p:nvPr/>
            </p:nvSpPr>
            <p:spPr>
              <a:xfrm>
                <a:off x="549275" y="1243881"/>
                <a:ext cx="142800" cy="120600"/>
              </a:xfrm>
              <a:custGeom>
                <a:avLst/>
                <a:gdLst/>
                <a:ahLst/>
                <a:cxnLst/>
                <a:rect l="l" t="t" r="r" b="b"/>
                <a:pathLst>
                  <a:path w="120000" h="120000" extrusionOk="0">
                    <a:moveTo>
                      <a:pt x="90666" y="94736"/>
                    </a:moveTo>
                    <a:cubicBezTo>
                      <a:pt x="77333" y="88421"/>
                      <a:pt x="74666" y="85263"/>
                      <a:pt x="74666" y="85263"/>
                    </a:cubicBezTo>
                    <a:cubicBezTo>
                      <a:pt x="74666" y="72631"/>
                      <a:pt x="74666" y="72631"/>
                      <a:pt x="74666" y="72631"/>
                    </a:cubicBezTo>
                    <a:cubicBezTo>
                      <a:pt x="74666" y="72631"/>
                      <a:pt x="80000" y="69473"/>
                      <a:pt x="80000" y="56842"/>
                    </a:cubicBezTo>
                    <a:cubicBezTo>
                      <a:pt x="82666" y="56842"/>
                      <a:pt x="85333" y="50526"/>
                      <a:pt x="85333" y="47368"/>
                    </a:cubicBezTo>
                    <a:cubicBezTo>
                      <a:pt x="88000" y="44210"/>
                      <a:pt x="85333" y="37894"/>
                      <a:pt x="82666" y="37894"/>
                    </a:cubicBezTo>
                    <a:cubicBezTo>
                      <a:pt x="82666" y="31578"/>
                      <a:pt x="85333" y="25263"/>
                      <a:pt x="82666" y="22105"/>
                    </a:cubicBezTo>
                    <a:cubicBezTo>
                      <a:pt x="82666" y="12631"/>
                      <a:pt x="74666" y="0"/>
                      <a:pt x="61333" y="0"/>
                    </a:cubicBezTo>
                    <a:cubicBezTo>
                      <a:pt x="45333" y="0"/>
                      <a:pt x="37333" y="12631"/>
                      <a:pt x="37333" y="22105"/>
                    </a:cubicBezTo>
                    <a:cubicBezTo>
                      <a:pt x="37333" y="25263"/>
                      <a:pt x="37333" y="31578"/>
                      <a:pt x="37333" y="37894"/>
                    </a:cubicBezTo>
                    <a:cubicBezTo>
                      <a:pt x="34666" y="37894"/>
                      <a:pt x="34666" y="44210"/>
                      <a:pt x="34666" y="47368"/>
                    </a:cubicBezTo>
                    <a:cubicBezTo>
                      <a:pt x="34666" y="50526"/>
                      <a:pt x="37333" y="56842"/>
                      <a:pt x="40000" y="56842"/>
                    </a:cubicBezTo>
                    <a:cubicBezTo>
                      <a:pt x="40000" y="69473"/>
                      <a:pt x="45333" y="72631"/>
                      <a:pt x="45333" y="72631"/>
                    </a:cubicBezTo>
                    <a:cubicBezTo>
                      <a:pt x="45333" y="85263"/>
                      <a:pt x="45333" y="85263"/>
                      <a:pt x="45333" y="85263"/>
                    </a:cubicBezTo>
                    <a:cubicBezTo>
                      <a:pt x="45333" y="85263"/>
                      <a:pt x="42666" y="88421"/>
                      <a:pt x="29333" y="94736"/>
                    </a:cubicBezTo>
                    <a:cubicBezTo>
                      <a:pt x="18666" y="101052"/>
                      <a:pt x="5333" y="104210"/>
                      <a:pt x="2666" y="110526"/>
                    </a:cubicBezTo>
                    <a:cubicBezTo>
                      <a:pt x="2666" y="113684"/>
                      <a:pt x="2666" y="116842"/>
                      <a:pt x="0" y="120000"/>
                    </a:cubicBezTo>
                    <a:cubicBezTo>
                      <a:pt x="120000" y="120000"/>
                      <a:pt x="120000" y="120000"/>
                      <a:pt x="120000" y="120000"/>
                    </a:cubicBezTo>
                    <a:cubicBezTo>
                      <a:pt x="117333" y="116842"/>
                      <a:pt x="117333" y="113684"/>
                      <a:pt x="117333" y="110526"/>
                    </a:cubicBezTo>
                    <a:cubicBezTo>
                      <a:pt x="114666" y="104210"/>
                      <a:pt x="101333" y="101052"/>
                      <a:pt x="90666" y="94736"/>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23" name="Google Shape;2023;p257"/>
              <p:cNvSpPr/>
              <p:nvPr/>
            </p:nvSpPr>
            <p:spPr>
              <a:xfrm>
                <a:off x="590550" y="1161331"/>
                <a:ext cx="165000" cy="117600"/>
              </a:xfrm>
              <a:custGeom>
                <a:avLst/>
                <a:gdLst/>
                <a:ahLst/>
                <a:cxnLst/>
                <a:rect l="l" t="t" r="r" b="b"/>
                <a:pathLst>
                  <a:path w="120000" h="120000" extrusionOk="0">
                    <a:moveTo>
                      <a:pt x="120000" y="42162"/>
                    </a:moveTo>
                    <a:cubicBezTo>
                      <a:pt x="120000" y="25945"/>
                      <a:pt x="108461" y="12972"/>
                      <a:pt x="96923" y="12972"/>
                    </a:cubicBezTo>
                    <a:cubicBezTo>
                      <a:pt x="94615" y="12972"/>
                      <a:pt x="92307" y="12972"/>
                      <a:pt x="92307" y="12972"/>
                    </a:cubicBezTo>
                    <a:cubicBezTo>
                      <a:pt x="85384" y="6486"/>
                      <a:pt x="76153" y="0"/>
                      <a:pt x="66923" y="0"/>
                    </a:cubicBezTo>
                    <a:cubicBezTo>
                      <a:pt x="55384" y="0"/>
                      <a:pt x="46153" y="6486"/>
                      <a:pt x="39230" y="19459"/>
                    </a:cubicBezTo>
                    <a:cubicBezTo>
                      <a:pt x="36923" y="16216"/>
                      <a:pt x="30000" y="12972"/>
                      <a:pt x="25384" y="12972"/>
                    </a:cubicBezTo>
                    <a:cubicBezTo>
                      <a:pt x="11538" y="12972"/>
                      <a:pt x="0" y="29189"/>
                      <a:pt x="0" y="48648"/>
                    </a:cubicBezTo>
                    <a:cubicBezTo>
                      <a:pt x="0" y="61621"/>
                      <a:pt x="4615" y="71351"/>
                      <a:pt x="9230" y="77837"/>
                    </a:cubicBezTo>
                    <a:cubicBezTo>
                      <a:pt x="25384" y="77837"/>
                      <a:pt x="25384" y="77837"/>
                      <a:pt x="25384" y="77837"/>
                    </a:cubicBezTo>
                    <a:cubicBezTo>
                      <a:pt x="25384" y="71351"/>
                      <a:pt x="25384" y="71351"/>
                      <a:pt x="25384" y="71351"/>
                    </a:cubicBezTo>
                    <a:cubicBezTo>
                      <a:pt x="18461" y="71351"/>
                      <a:pt x="18461" y="71351"/>
                      <a:pt x="18461" y="71351"/>
                    </a:cubicBezTo>
                    <a:cubicBezTo>
                      <a:pt x="13846" y="68108"/>
                      <a:pt x="9230" y="58378"/>
                      <a:pt x="9230" y="48648"/>
                    </a:cubicBezTo>
                    <a:cubicBezTo>
                      <a:pt x="9230" y="35675"/>
                      <a:pt x="16153" y="25945"/>
                      <a:pt x="25384" y="25945"/>
                    </a:cubicBezTo>
                    <a:cubicBezTo>
                      <a:pt x="30000" y="25945"/>
                      <a:pt x="32307" y="29189"/>
                      <a:pt x="34615" y="29189"/>
                    </a:cubicBezTo>
                    <a:cubicBezTo>
                      <a:pt x="41538" y="38918"/>
                      <a:pt x="41538" y="38918"/>
                      <a:pt x="41538" y="38918"/>
                    </a:cubicBezTo>
                    <a:cubicBezTo>
                      <a:pt x="48461" y="25945"/>
                      <a:pt x="48461" y="25945"/>
                      <a:pt x="48461" y="25945"/>
                    </a:cubicBezTo>
                    <a:cubicBezTo>
                      <a:pt x="53076" y="19459"/>
                      <a:pt x="60000" y="12972"/>
                      <a:pt x="66923" y="12972"/>
                    </a:cubicBezTo>
                    <a:cubicBezTo>
                      <a:pt x="73846" y="12972"/>
                      <a:pt x="80769" y="16216"/>
                      <a:pt x="85384" y="22702"/>
                    </a:cubicBezTo>
                    <a:cubicBezTo>
                      <a:pt x="90000" y="29189"/>
                      <a:pt x="90000" y="29189"/>
                      <a:pt x="90000" y="29189"/>
                    </a:cubicBezTo>
                    <a:cubicBezTo>
                      <a:pt x="94615" y="25945"/>
                      <a:pt x="94615" y="25945"/>
                      <a:pt x="94615" y="25945"/>
                    </a:cubicBezTo>
                    <a:cubicBezTo>
                      <a:pt x="94615" y="25945"/>
                      <a:pt x="96923" y="25945"/>
                      <a:pt x="96923" y="25945"/>
                    </a:cubicBezTo>
                    <a:cubicBezTo>
                      <a:pt x="103846" y="25945"/>
                      <a:pt x="110769" y="32432"/>
                      <a:pt x="110769" y="42162"/>
                    </a:cubicBezTo>
                    <a:cubicBezTo>
                      <a:pt x="110769" y="48648"/>
                      <a:pt x="108461" y="51891"/>
                      <a:pt x="103846" y="55135"/>
                    </a:cubicBezTo>
                    <a:cubicBezTo>
                      <a:pt x="99230" y="61621"/>
                      <a:pt x="99230" y="61621"/>
                      <a:pt x="99230" y="61621"/>
                    </a:cubicBezTo>
                    <a:cubicBezTo>
                      <a:pt x="101538" y="71351"/>
                      <a:pt x="101538" y="71351"/>
                      <a:pt x="101538" y="71351"/>
                    </a:cubicBezTo>
                    <a:cubicBezTo>
                      <a:pt x="101538" y="74594"/>
                      <a:pt x="101538" y="74594"/>
                      <a:pt x="101538" y="77837"/>
                    </a:cubicBezTo>
                    <a:cubicBezTo>
                      <a:pt x="101538" y="94054"/>
                      <a:pt x="92307" y="107027"/>
                      <a:pt x="80769" y="107027"/>
                    </a:cubicBezTo>
                    <a:cubicBezTo>
                      <a:pt x="76153" y="107027"/>
                      <a:pt x="71538" y="107027"/>
                      <a:pt x="69230" y="100540"/>
                    </a:cubicBezTo>
                    <a:cubicBezTo>
                      <a:pt x="62307" y="94054"/>
                      <a:pt x="62307" y="94054"/>
                      <a:pt x="62307" y="94054"/>
                    </a:cubicBezTo>
                    <a:cubicBezTo>
                      <a:pt x="55384" y="103783"/>
                      <a:pt x="55384" y="103783"/>
                      <a:pt x="55384" y="103783"/>
                    </a:cubicBezTo>
                    <a:cubicBezTo>
                      <a:pt x="55384" y="103783"/>
                      <a:pt x="55384" y="103783"/>
                      <a:pt x="55384" y="107027"/>
                    </a:cubicBezTo>
                    <a:cubicBezTo>
                      <a:pt x="55384" y="120000"/>
                      <a:pt x="55384" y="120000"/>
                      <a:pt x="55384" y="120000"/>
                    </a:cubicBezTo>
                    <a:cubicBezTo>
                      <a:pt x="57692" y="120000"/>
                      <a:pt x="60000" y="116756"/>
                      <a:pt x="62307" y="113513"/>
                    </a:cubicBezTo>
                    <a:cubicBezTo>
                      <a:pt x="66923" y="116756"/>
                      <a:pt x="73846" y="120000"/>
                      <a:pt x="80769" y="120000"/>
                    </a:cubicBezTo>
                    <a:cubicBezTo>
                      <a:pt x="96923" y="120000"/>
                      <a:pt x="110769" y="100540"/>
                      <a:pt x="110769" y="77837"/>
                    </a:cubicBezTo>
                    <a:cubicBezTo>
                      <a:pt x="110769" y="74594"/>
                      <a:pt x="110769" y="71351"/>
                      <a:pt x="108461" y="68108"/>
                    </a:cubicBezTo>
                    <a:cubicBezTo>
                      <a:pt x="115384" y="61621"/>
                      <a:pt x="120000" y="51891"/>
                      <a:pt x="120000" y="4216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24" name="Google Shape;2024;p257"/>
              <p:cNvSpPr/>
              <p:nvPr/>
            </p:nvSpPr>
            <p:spPr>
              <a:xfrm>
                <a:off x="666750" y="1288331"/>
                <a:ext cx="38100" cy="38100"/>
              </a:xfrm>
              <a:custGeom>
                <a:avLst/>
                <a:gdLst/>
                <a:ahLst/>
                <a:cxnLst/>
                <a:rect l="l" t="t" r="r" b="b"/>
                <a:pathLst>
                  <a:path w="120000" h="120000" extrusionOk="0">
                    <a:moveTo>
                      <a:pt x="60000" y="0"/>
                    </a:moveTo>
                    <a:cubicBezTo>
                      <a:pt x="20000" y="0"/>
                      <a:pt x="0" y="30000"/>
                      <a:pt x="0" y="60000"/>
                    </a:cubicBezTo>
                    <a:cubicBezTo>
                      <a:pt x="0" y="90000"/>
                      <a:pt x="20000" y="120000"/>
                      <a:pt x="60000" y="120000"/>
                    </a:cubicBezTo>
                    <a:cubicBezTo>
                      <a:pt x="90000" y="120000"/>
                      <a:pt x="120000" y="90000"/>
                      <a:pt x="120000" y="60000"/>
                    </a:cubicBezTo>
                    <a:cubicBezTo>
                      <a:pt x="120000" y="30000"/>
                      <a:pt x="90000" y="0"/>
                      <a:pt x="60000" y="0"/>
                    </a:cubicBezTo>
                    <a:close/>
                    <a:moveTo>
                      <a:pt x="60000" y="80000"/>
                    </a:moveTo>
                    <a:cubicBezTo>
                      <a:pt x="40000" y="80000"/>
                      <a:pt x="40000" y="70000"/>
                      <a:pt x="40000" y="60000"/>
                    </a:cubicBezTo>
                    <a:cubicBezTo>
                      <a:pt x="40000" y="50000"/>
                      <a:pt x="40000" y="40000"/>
                      <a:pt x="60000" y="40000"/>
                    </a:cubicBezTo>
                    <a:cubicBezTo>
                      <a:pt x="70000" y="40000"/>
                      <a:pt x="80000" y="50000"/>
                      <a:pt x="80000" y="60000"/>
                    </a:cubicBezTo>
                    <a:cubicBezTo>
                      <a:pt x="80000" y="70000"/>
                      <a:pt x="70000" y="80000"/>
                      <a:pt x="60000" y="80000"/>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8"/>
        <p:cNvGrpSpPr/>
        <p:nvPr/>
      </p:nvGrpSpPr>
      <p:grpSpPr>
        <a:xfrm>
          <a:off x="0" y="0"/>
          <a:ext cx="0" cy="0"/>
          <a:chOff x="0" y="0"/>
          <a:chExt cx="0" cy="0"/>
        </a:xfrm>
      </p:grpSpPr>
      <p:sp>
        <p:nvSpPr>
          <p:cNvPr id="2029" name="Google Shape;2029;p258"/>
          <p:cNvSpPr txBox="1">
            <a:spLocks noGrp="1"/>
          </p:cNvSpPr>
          <p:nvPr>
            <p:ph type="ctrTitle"/>
          </p:nvPr>
        </p:nvSpPr>
        <p:spPr>
          <a:xfrm>
            <a:off x="780518" y="1236224"/>
            <a:ext cx="6987906" cy="83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3600" dirty="0">
                <a:solidFill>
                  <a:srgbClr val="FFFFFF"/>
                </a:solidFill>
                <a:latin typeface="MS Gothic" panose="020B0609070205080204" pitchFamily="49" charset="-128"/>
                <a:ea typeface="MS Gothic" panose="020B0609070205080204" pitchFamily="49" charset="-128"/>
                <a:cs typeface="Roboto Light"/>
                <a:sym typeface="Roboto Light"/>
              </a:rPr>
              <a:t>詳細なガイダンスと実行ツール</a:t>
            </a:r>
          </a:p>
          <a:p>
            <a:pPr marL="0" lvl="0" indent="0" algn="l" rtl="0">
              <a:spcBef>
                <a:spcPts val="0"/>
              </a:spcBef>
              <a:spcAft>
                <a:spcPts val="0"/>
              </a:spcAft>
              <a:buNone/>
            </a:pPr>
            <a:endParaRPr sz="3600" dirty="0">
              <a:solidFill>
                <a:srgbClr val="FFFFFF"/>
              </a:solidFill>
              <a:latin typeface="MS Gothic" panose="020B0609070205080204" pitchFamily="49" charset="-128"/>
              <a:ea typeface="MS Gothic" panose="020B0609070205080204" pitchFamily="49" charset="-128"/>
              <a:cs typeface="Roboto Light"/>
              <a:sym typeface="Roboto Light"/>
            </a:endParaRPr>
          </a:p>
        </p:txBody>
      </p:sp>
      <p:sp>
        <p:nvSpPr>
          <p:cNvPr id="2030" name="Google Shape;2030;p258"/>
          <p:cNvSpPr txBox="1">
            <a:spLocks noGrp="1"/>
          </p:cNvSpPr>
          <p:nvPr>
            <p:ph type="ctrTitle" idx="2"/>
          </p:nvPr>
        </p:nvSpPr>
        <p:spPr>
          <a:xfrm>
            <a:off x="780527" y="2195575"/>
            <a:ext cx="7300500" cy="83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ja-JP">
                <a:solidFill>
                  <a:srgbClr val="FFFFFF"/>
                </a:solidFill>
                <a:latin typeface="MS Gothic" panose="020B0609070205080204" pitchFamily="49" charset="-128"/>
                <a:ea typeface="MS Gothic" panose="020B0609070205080204" pitchFamily="49" charset="-128"/>
                <a:cs typeface="Roboto Light"/>
                <a:sym typeface="Roboto Light"/>
              </a:rPr>
              <a:t>このスライドセットの内容:</a:t>
            </a:r>
          </a:p>
          <a:p>
            <a:pPr marL="0" lvl="0" indent="0" algn="l" rtl="0">
              <a:spcBef>
                <a:spcPts val="0"/>
              </a:spcBef>
              <a:spcAft>
                <a:spcPts val="0"/>
              </a:spcAft>
              <a:buNone/>
            </a:pPr>
            <a:endParaRPr>
              <a:solidFill>
                <a:srgbClr val="FFFFFF"/>
              </a:solidFill>
              <a:latin typeface="MS Gothic" panose="020B0609070205080204" pitchFamily="49" charset="-128"/>
              <a:ea typeface="MS Gothic" panose="020B0609070205080204" pitchFamily="49" charset="-128"/>
              <a:cs typeface="Roboto Light"/>
              <a:sym typeface="Roboto Light"/>
            </a:endParaRPr>
          </a:p>
          <a:p>
            <a:pPr marL="457200" lvl="0" indent="-317500" algn="l" rtl="0">
              <a:spcBef>
                <a:spcPts val="0"/>
              </a:spcBef>
              <a:spcAft>
                <a:spcPts val="0"/>
              </a:spcAft>
              <a:buClr>
                <a:srgbClr val="FFFFFF"/>
              </a:buClr>
              <a:buSzPts val="1400"/>
              <a:buFont typeface="Roboto Light"/>
              <a:buChar char="●"/>
            </a:pPr>
            <a:r>
              <a:rPr lang="ja-JP">
                <a:solidFill>
                  <a:srgbClr val="FFFFFF"/>
                </a:solidFill>
                <a:latin typeface="MS Gothic" panose="020B0609070205080204" pitchFamily="49" charset="-128"/>
                <a:ea typeface="MS Gothic" panose="020B0609070205080204" pitchFamily="49" charset="-128"/>
                <a:cs typeface="Roboto Light"/>
                <a:sym typeface="Roboto Light"/>
              </a:rPr>
              <a:t>プログラムによる変更管理戦略とサポートツール</a:t>
            </a:r>
          </a:p>
          <a:p>
            <a:pPr marL="457200" lvl="0" indent="-317500" algn="l" rtl="0">
              <a:spcBef>
                <a:spcPts val="600"/>
              </a:spcBef>
              <a:spcAft>
                <a:spcPts val="0"/>
              </a:spcAft>
              <a:buClr>
                <a:srgbClr val="FFFFFF"/>
              </a:buClr>
              <a:buSzPts val="1400"/>
              <a:buFont typeface="Roboto Light"/>
              <a:buChar char="●"/>
            </a:pPr>
            <a:r>
              <a:rPr lang="ja-JP">
                <a:solidFill>
                  <a:srgbClr val="FFFFFF"/>
                </a:solidFill>
                <a:latin typeface="MS Gothic" panose="020B0609070205080204" pitchFamily="49" charset="-128"/>
                <a:ea typeface="MS Gothic" panose="020B0609070205080204" pitchFamily="49" charset="-128"/>
                <a:cs typeface="Roboto Light"/>
                <a:sym typeface="Roboto Light"/>
              </a:rPr>
              <a:t>LEVERS 戦略とサポートツール</a:t>
            </a:r>
          </a:p>
          <a:p>
            <a:pPr marL="457200" lvl="0" indent="-317500" algn="l" rtl="0">
              <a:spcBef>
                <a:spcPts val="600"/>
              </a:spcBef>
              <a:spcAft>
                <a:spcPts val="0"/>
              </a:spcAft>
              <a:buClr>
                <a:srgbClr val="FFFFFF"/>
              </a:buClr>
              <a:buSzPts val="1400"/>
              <a:buFont typeface="Roboto Light"/>
              <a:buChar char="●"/>
            </a:pPr>
            <a:r>
              <a:rPr lang="ja-JP">
                <a:solidFill>
                  <a:srgbClr val="FFFFFF"/>
                </a:solidFill>
                <a:latin typeface="MS Gothic" panose="020B0609070205080204" pitchFamily="49" charset="-128"/>
                <a:ea typeface="MS Gothic" panose="020B0609070205080204" pitchFamily="49" charset="-128"/>
                <a:cs typeface="Roboto Light"/>
                <a:sym typeface="Roboto Light"/>
              </a:rPr>
              <a:t>その他の実行ツール</a:t>
            </a:r>
          </a:p>
          <a:p>
            <a:pPr marL="0" lvl="0" indent="0" algn="l" rtl="0">
              <a:spcBef>
                <a:spcPts val="600"/>
              </a:spcBef>
              <a:spcAft>
                <a:spcPts val="0"/>
              </a:spcAft>
              <a:buNone/>
            </a:pPr>
            <a:endParaRPr sz="3600">
              <a:solidFill>
                <a:srgbClr val="FFFFFF"/>
              </a:solidFill>
              <a:latin typeface="MS Gothic" panose="020B0609070205080204" pitchFamily="49" charset="-128"/>
              <a:ea typeface="MS Gothic" panose="020B0609070205080204" pitchFamily="49" charset="-128"/>
              <a:cs typeface="Roboto Light"/>
              <a:sym typeface="Roboto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34"/>
        <p:cNvGrpSpPr/>
        <p:nvPr/>
      </p:nvGrpSpPr>
      <p:grpSpPr>
        <a:xfrm>
          <a:off x="0" y="0"/>
          <a:ext cx="0" cy="0"/>
          <a:chOff x="0" y="0"/>
          <a:chExt cx="0" cy="0"/>
        </a:xfrm>
      </p:grpSpPr>
      <p:sp>
        <p:nvSpPr>
          <p:cNvPr id="2035" name="Google Shape;2035;p259"/>
          <p:cNvSpPr txBox="1">
            <a:spLocks noGrp="1"/>
          </p:cNvSpPr>
          <p:nvPr>
            <p:ph type="ctrTitle"/>
          </p:nvPr>
        </p:nvSpPr>
        <p:spPr>
          <a:xfrm>
            <a:off x="628118" y="1735050"/>
            <a:ext cx="6528056"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ja-JP" sz="3600" b="0" dirty="0">
                <a:latin typeface="MS Gothic" panose="020B0609070205080204" pitchFamily="49" charset="-128"/>
                <a:ea typeface="MS Gothic" panose="020B0609070205080204" pitchFamily="49" charset="-128"/>
                <a:cs typeface="Roboto Light"/>
                <a:sym typeface="Roboto Light"/>
              </a:rPr>
              <a:t>LEVERS 戦略とサポートツール</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39"/>
        <p:cNvGrpSpPr/>
        <p:nvPr/>
      </p:nvGrpSpPr>
      <p:grpSpPr>
        <a:xfrm>
          <a:off x="0" y="0"/>
          <a:ext cx="0" cy="0"/>
          <a:chOff x="0" y="0"/>
          <a:chExt cx="0" cy="0"/>
        </a:xfrm>
      </p:grpSpPr>
      <p:sp>
        <p:nvSpPr>
          <p:cNvPr id="2040" name="Google Shape;2040;p260"/>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aphicFrame>
        <p:nvGraphicFramePr>
          <p:cNvPr id="2041" name="Google Shape;2041;p260"/>
          <p:cNvGraphicFramePr/>
          <p:nvPr>
            <p:extLst>
              <p:ext uri="{D42A27DB-BD31-4B8C-83A1-F6EECF244321}">
                <p14:modId xmlns:p14="http://schemas.microsoft.com/office/powerpoint/2010/main" val="1827204733"/>
              </p:ext>
            </p:extLst>
          </p:nvPr>
        </p:nvGraphicFramePr>
        <p:xfrm>
          <a:off x="192731" y="1367798"/>
          <a:ext cx="2762475" cy="3505505"/>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4770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定義</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LEVERS は何か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公式のリーダーと非公式のオピニオンリーダー</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1250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この LEVERS は何に影響するか、何が変更の成功を促進し、何が障壁となるか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これらの人々によるアクションは、組織のビジョン、戦略、優先順位、意見、</a:t>
                      </a:r>
                      <a:br>
                        <a:rPr lang="en-IE" altLang="ja-JP" sz="800" i="0" dirty="0">
                          <a:solidFill>
                            <a:srgbClr val="434343"/>
                          </a:solidFill>
                          <a:latin typeface="MS Gothic" panose="020B0609070205080204" pitchFamily="49" charset="-128"/>
                          <a:ea typeface="MS Gothic" panose="020B0609070205080204" pitchFamily="49" charset="-128"/>
                          <a:cs typeface="Roboto"/>
                          <a:sym typeface="Roboto"/>
                        </a:rPr>
                      </a:br>
                      <a:r>
                        <a:rPr lang="ja-JP" sz="800" i="0" dirty="0">
                          <a:solidFill>
                            <a:srgbClr val="434343"/>
                          </a:solidFill>
                          <a:latin typeface="MS Gothic" panose="020B0609070205080204" pitchFamily="49" charset="-128"/>
                          <a:ea typeface="MS Gothic" panose="020B0609070205080204" pitchFamily="49" charset="-128"/>
                          <a:cs typeface="Roboto"/>
                          <a:sym typeface="Roboto"/>
                        </a:rPr>
                        <a:t>そして意思決定に影響する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902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影響の種別</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アクション/行動に対する影響の種別</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社会的な動機付け</a:t>
                      </a:r>
                    </a:p>
                    <a:p>
                      <a:pPr marL="0" lvl="0" indent="0" algn="l" rtl="0">
                        <a:spcBef>
                          <a:spcPts val="0"/>
                        </a:spcBef>
                        <a:spcAft>
                          <a:spcPts val="0"/>
                        </a:spcAft>
                        <a:buNone/>
                      </a:pPr>
                      <a:endParaRPr sz="800" i="0" dirty="0">
                        <a:solidFill>
                          <a:srgbClr val="434343"/>
                        </a:solidFill>
                        <a:latin typeface="MS Gothic" panose="020B0609070205080204" pitchFamily="49" charset="-128"/>
                        <a:ea typeface="MS Gothic" panose="020B0609070205080204" pitchFamily="49" charset="-128"/>
                        <a:cs typeface="Roboto"/>
                        <a:sym typeface="Roboto"/>
                      </a:endParaRP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社会的な能力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44625">
                <a:tc>
                  <a:txBody>
                    <a:bodyPr/>
                    <a:lstStyle/>
                    <a:p>
                      <a:pPr marL="0" lvl="0" indent="0" algn="l" rtl="0">
                        <a:spcBef>
                          <a:spcPts val="0"/>
                        </a:spcBef>
                        <a:spcAft>
                          <a:spcPts val="0"/>
                        </a:spcAft>
                        <a:buNone/>
                      </a:pPr>
                      <a:r>
                        <a:rPr lang="ja-JP" sz="1000" b="1" i="0" dirty="0">
                          <a:solidFill>
                            <a:srgbClr val="F3F3F3"/>
                          </a:solidFill>
                          <a:latin typeface="MS Gothic" panose="020B0609070205080204" pitchFamily="49" charset="-128"/>
                          <a:ea typeface="MS Gothic" panose="020B0609070205080204" pitchFamily="49" charset="-128"/>
                          <a:cs typeface="Roboto"/>
                          <a:sym typeface="Roboto"/>
                        </a:rPr>
                        <a:t>質問する内容</a:t>
                      </a:r>
                    </a:p>
                    <a:p>
                      <a:pPr marL="0" lvl="0" indent="0" algn="l" rtl="0">
                        <a:spcBef>
                          <a:spcPts val="0"/>
                        </a:spcBef>
                        <a:spcAft>
                          <a:spcPts val="0"/>
                        </a:spcAft>
                        <a:buNone/>
                      </a:pPr>
                      <a:r>
                        <a:rPr lang="ja-JP" sz="800" i="0" dirty="0">
                          <a:solidFill>
                            <a:schemeClr val="lt1"/>
                          </a:solidFill>
                          <a:latin typeface="MS Gothic" panose="020B0609070205080204" pitchFamily="49" charset="-128"/>
                          <a:ea typeface="MS Gothic" panose="020B0609070205080204" pitchFamily="49" charset="-128"/>
                          <a:cs typeface="Roboto"/>
                          <a:sym typeface="Roboto"/>
                        </a:rPr>
                        <a:t>以下を考察して、この LEVERS が変更の成功を促進しているのか、阻害しているのかを判断し、組織に合わせた戦略の開発に活かす</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公式のリーダーと非公式のリーダーは、求められる変更を奨励、垂範、サポートしているか?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42" name="Google Shape;2042;p260"/>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43" name="Google Shape;2043;p260"/>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44" name="Google Shape;2044;p260"/>
          <p:cNvSpPr/>
          <p:nvPr/>
        </p:nvSpPr>
        <p:spPr>
          <a:xfrm rot="8343730">
            <a:off x="284835" y="236144"/>
            <a:ext cx="110799" cy="67619"/>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sp>
        <p:nvSpPr>
          <p:cNvPr id="2045" name="Google Shape;2045;p260"/>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ja-JP" sz="2400" dirty="0">
                <a:solidFill>
                  <a:srgbClr val="434343"/>
                </a:solidFill>
                <a:latin typeface="MS Gothic" panose="020B0609070205080204" pitchFamily="49" charset="-128"/>
                <a:ea typeface="MS Gothic" panose="020B0609070205080204" pitchFamily="49" charset="-128"/>
                <a:cs typeface="Roboto"/>
                <a:sym typeface="Roboto"/>
              </a:rPr>
              <a:t>経営陣</a:t>
            </a:r>
          </a:p>
        </p:txBody>
      </p:sp>
      <p:grpSp>
        <p:nvGrpSpPr>
          <p:cNvPr id="2046" name="Google Shape;2046;p260"/>
          <p:cNvGrpSpPr/>
          <p:nvPr/>
        </p:nvGrpSpPr>
        <p:grpSpPr>
          <a:xfrm>
            <a:off x="1582881" y="3313315"/>
            <a:ext cx="134093" cy="169556"/>
            <a:chOff x="9983846" y="5539482"/>
            <a:chExt cx="521761" cy="659493"/>
          </a:xfrm>
        </p:grpSpPr>
        <p:sp>
          <p:nvSpPr>
            <p:cNvPr id="2047" name="Google Shape;2047;p260"/>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48" name="Google Shape;2048;p260"/>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49" name="Google Shape;2049;p260"/>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50" name="Google Shape;2050;p260"/>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sp>
        <p:nvSpPr>
          <p:cNvPr id="2051" name="Google Shape;2051;p260"/>
          <p:cNvSpPr/>
          <p:nvPr/>
        </p:nvSpPr>
        <p:spPr>
          <a:xfrm>
            <a:off x="1589338" y="311957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2052" name="Google Shape;2052;p260"/>
          <p:cNvSpPr txBox="1">
            <a:spLocks noGrp="1"/>
          </p:cNvSpPr>
          <p:nvPr>
            <p:ph type="title"/>
          </p:nvPr>
        </p:nvSpPr>
        <p:spPr>
          <a:xfrm>
            <a:off x="3106200" y="1291600"/>
            <a:ext cx="2762400" cy="2648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説明</a:t>
            </a:r>
          </a:p>
          <a:p>
            <a:pPr marL="0" lvl="0" indent="0" algn="l" rtl="0">
              <a:spcBef>
                <a:spcPts val="50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変更ビジョンは、変更イニシアチブにおいて最終的に達成しようとしている姿を明確に表現したものです。変更ビジョンを使用することで、ユーザの動機付けを行い、認知度を高めて、支援を獲得できます。 </a:t>
            </a:r>
          </a:p>
          <a:p>
            <a:pPr marL="0" lvl="0" indent="0" algn="l" rtl="0">
              <a:spcBef>
                <a:spcPts val="18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対象となる成果</a:t>
            </a:r>
          </a:p>
          <a:p>
            <a:pPr marL="342900" lvl="0" indent="-228600" algn="l" rtl="0">
              <a:spcBef>
                <a:spcPts val="10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変更期間中の連帯</a:t>
            </a:r>
          </a:p>
          <a:p>
            <a:pPr marL="342900" lvl="0" indent="-228600" algn="l" rtl="0">
              <a:spcBef>
                <a:spcPts val="2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変更への理解 </a:t>
            </a:r>
          </a:p>
          <a:p>
            <a:pPr marL="342900" lvl="0" indent="-228600" algn="l" rtl="0">
              <a:spcBef>
                <a:spcPts val="2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明快さに起因する変更への抵抗</a:t>
            </a:r>
          </a:p>
          <a:p>
            <a:pPr marL="342900" lvl="0" indent="-228600" algn="l" rtl="0">
              <a:spcBef>
                <a:spcPts val="200"/>
              </a:spcBef>
              <a:spcAft>
                <a:spcPts val="20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価値の認識の強化</a:t>
            </a:r>
          </a:p>
        </p:txBody>
      </p:sp>
      <p:sp>
        <p:nvSpPr>
          <p:cNvPr id="2053" name="Google Shape;2053;p260"/>
          <p:cNvSpPr txBox="1">
            <a:spLocks noGrp="1"/>
          </p:cNvSpPr>
          <p:nvPr>
            <p:ph type="title"/>
          </p:nvPr>
        </p:nvSpPr>
        <p:spPr>
          <a:xfrm>
            <a:off x="5977500" y="1291600"/>
            <a:ext cx="3015600" cy="2757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実行方法</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ビジョンを描く:</a:t>
            </a:r>
            <a:r>
              <a:rPr lang="ja-JP" sz="1000" dirty="0">
                <a:latin typeface="MS Gothic" panose="020B0609070205080204" pitchFamily="49" charset="-128"/>
                <a:ea typeface="MS Gothic" panose="020B0609070205080204" pitchFamily="49" charset="-128"/>
                <a:cs typeface="Roboto"/>
                <a:sym typeface="Roboto"/>
              </a:rPr>
              <a:t> 理想的な未来像とは? 変更の理由を明確に説明した変更ビジョンステートメントの草案を作成します。</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ビジョンを試す:</a:t>
            </a:r>
            <a:r>
              <a:rPr lang="ja-JP" sz="1000" dirty="0">
                <a:latin typeface="MS Gothic" panose="020B0609070205080204" pitchFamily="49" charset="-128"/>
                <a:ea typeface="MS Gothic" panose="020B0609070205080204" pitchFamily="49" charset="-128"/>
                <a:cs typeface="Roboto"/>
                <a:sym typeface="Roboto"/>
              </a:rPr>
              <a:t> 信頼できるリーダー、変更の支援者、そして関係者と一緒にビジョンを試して改善します。</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伝える:</a:t>
            </a:r>
            <a:r>
              <a:rPr lang="ja-JP" sz="1000" dirty="0">
                <a:latin typeface="MS Gothic" panose="020B0609070205080204" pitchFamily="49" charset="-128"/>
                <a:ea typeface="MS Gothic" panose="020B0609070205080204" pitchFamily="49" charset="-128"/>
                <a:cs typeface="Roboto"/>
                <a:sym typeface="Roboto"/>
              </a:rPr>
              <a:t> 変更ビジョンステートメントをマネージャと共有して組織全体に伝達します。</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強化して改善する:</a:t>
            </a:r>
            <a:r>
              <a:rPr lang="ja-JP" sz="1000" dirty="0">
                <a:latin typeface="MS Gothic" panose="020B0609070205080204" pitchFamily="49" charset="-128"/>
                <a:ea typeface="MS Gothic" panose="020B0609070205080204" pitchFamily="49" charset="-128"/>
                <a:cs typeface="Roboto"/>
                <a:sym typeface="Roboto"/>
              </a:rPr>
              <a:t> ビジョンを複数のチャネルで共有し、フィードバックに基づいて改善します。</a:t>
            </a:r>
          </a:p>
          <a:p>
            <a:pPr marL="254000" lvl="0" indent="-190500" algn="l" rtl="0">
              <a:lnSpc>
                <a:spcPct val="100000"/>
              </a:lnSpc>
              <a:spcBef>
                <a:spcPts val="500"/>
              </a:spcBef>
              <a:spcAft>
                <a:spcPts val="0"/>
              </a:spcAft>
              <a:buSzPts val="1000"/>
              <a:buFont typeface="Roboto"/>
              <a:buChar char="●"/>
            </a:pPr>
            <a:r>
              <a:rPr lang="ja-JP" sz="1000" b="1" dirty="0">
                <a:latin typeface="MS Gothic" panose="020B0609070205080204" pitchFamily="49" charset="-128"/>
                <a:ea typeface="MS Gothic" panose="020B0609070205080204" pitchFamily="49" charset="-128"/>
                <a:cs typeface="Roboto"/>
                <a:sym typeface="Roboto"/>
              </a:rPr>
              <a:t>関与する人物:</a:t>
            </a:r>
            <a:r>
              <a:rPr lang="ja-JP" sz="1000" dirty="0">
                <a:latin typeface="MS Gothic" panose="020B0609070205080204" pitchFamily="49" charset="-128"/>
                <a:ea typeface="MS Gothic" panose="020B0609070205080204" pitchFamily="49" charset="-128"/>
                <a:cs typeface="Roboto"/>
                <a:sym typeface="Roboto"/>
              </a:rPr>
              <a:t> 変更ビジョンの作成では、影響を受けるビジネスユニットのエグゼクティブスポンサーとリーダーの協力を仰ぎます。</a:t>
            </a:r>
          </a:p>
        </p:txBody>
      </p:sp>
      <p:graphicFrame>
        <p:nvGraphicFramePr>
          <p:cNvPr id="2054" name="Google Shape;2054;p260"/>
          <p:cNvGraphicFramePr/>
          <p:nvPr>
            <p:extLst>
              <p:ext uri="{D42A27DB-BD31-4B8C-83A1-F6EECF244321}">
                <p14:modId xmlns:p14="http://schemas.microsoft.com/office/powerpoint/2010/main" val="3787612593"/>
              </p:ext>
            </p:extLst>
          </p:nvPr>
        </p:nvGraphicFramePr>
        <p:xfrm>
          <a:off x="3106200" y="4089459"/>
          <a:ext cx="5788550" cy="1295370"/>
        </p:xfrm>
        <a:graphic>
          <a:graphicData uri="http://schemas.openxmlformats.org/drawingml/2006/table">
            <a:tbl>
              <a:tblPr>
                <a:noFill/>
                <a:tableStyleId>{45470F37-8B12-47F0-81BC-2B07CDDA16E9}</a:tableStyleId>
              </a:tblPr>
              <a:tblGrid>
                <a:gridCol w="5788550">
                  <a:extLst>
                    <a:ext uri="{9D8B030D-6E8A-4147-A177-3AD203B41FA5}">
                      <a16:colId xmlns:a16="http://schemas.microsoft.com/office/drawing/2014/main" val="20000"/>
                    </a:ext>
                  </a:extLst>
                </a:gridCol>
              </a:tblGrid>
              <a:tr h="126488">
                <a:tc>
                  <a:txBody>
                    <a:bodyPr/>
                    <a:lstStyle/>
                    <a:p>
                      <a:pPr marL="0" lvl="0" indent="0" algn="l" rtl="0">
                        <a:spcBef>
                          <a:spcPts val="0"/>
                        </a:spcBef>
                        <a:spcAft>
                          <a:spcPts val="0"/>
                        </a:spcAft>
                        <a:buNone/>
                      </a:pPr>
                      <a:r>
                        <a:rPr lang="ja-JP" sz="900" dirty="0">
                          <a:solidFill>
                            <a:srgbClr val="FFFFFF"/>
                          </a:solidFill>
                          <a:latin typeface="MS Gothic" panose="020B0609070205080204" pitchFamily="49" charset="-128"/>
                          <a:ea typeface="MS Gothic" panose="020B0609070205080204" pitchFamily="49" charset="-128"/>
                          <a:cs typeface="Roboto"/>
                          <a:sym typeface="Roboto"/>
                        </a:rPr>
                        <a:t>支援ツール</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927553">
                <a:tc>
                  <a:txBody>
                    <a:bodyPr/>
                    <a:lstStyle/>
                    <a:p>
                      <a:pPr marL="285750" lvl="0" indent="-228600" algn="l" rtl="0">
                        <a:spcBef>
                          <a:spcPts val="0"/>
                        </a:spcBef>
                        <a:spcAft>
                          <a:spcPts val="0"/>
                        </a:spcAft>
                        <a:buSzPts val="9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4"/>
                        </a:rPr>
                        <a:t>変更ビジョンステートメントワークシート/テンプレート</a:t>
                      </a:r>
                      <a:r>
                        <a:rPr lang="ja-JP" sz="1000" dirty="0">
                          <a:latin typeface="MS Gothic" panose="020B0609070205080204" pitchFamily="49" charset="-128"/>
                          <a:ea typeface="MS Gothic" panose="020B0609070205080204" pitchFamily="49" charset="-128"/>
                          <a:cs typeface="Roboto"/>
                          <a:sym typeface="Roboto"/>
                        </a:rPr>
                        <a:t> </a:t>
                      </a:r>
                    </a:p>
                    <a:p>
                      <a:pPr marL="285750" lvl="0" indent="-228600" algn="l" rtl="0">
                        <a:spcBef>
                          <a:spcPts val="600"/>
                        </a:spcBef>
                        <a:spcAft>
                          <a:spcPts val="0"/>
                        </a:spcAft>
                        <a:buSzPts val="9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5"/>
                        </a:rPr>
                        <a:t>How to Create a Powerful Vision for Change (強力な変更ビジョンの作成方法)</a:t>
                      </a:r>
                      <a:r>
                        <a:rPr lang="ja-JP" sz="1000" dirty="0">
                          <a:latin typeface="MS Gothic" panose="020B0609070205080204" pitchFamily="49" charset="-128"/>
                          <a:ea typeface="MS Gothic" panose="020B0609070205080204" pitchFamily="49" charset="-128"/>
                          <a:cs typeface="Roboto"/>
                          <a:sym typeface="Roboto"/>
                        </a:rPr>
                        <a:t> (Forbes)</a:t>
                      </a:r>
                    </a:p>
                    <a:p>
                      <a:pPr marL="285750" lvl="0" indent="-228600" algn="l" rtl="0">
                        <a:spcBef>
                          <a:spcPts val="600"/>
                        </a:spcBef>
                        <a:spcAft>
                          <a:spcPts val="0"/>
                        </a:spcAft>
                        <a:buSzPts val="9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6"/>
                        </a:rPr>
                        <a:t>How great leaders inspire action - Simon Sinek, Start with WHY (偉大なリーダー達はどのようにアクションをインスパイアしているか - Simon Sinek、「なぜ」から始める)</a:t>
                      </a:r>
                    </a:p>
                    <a:p>
                      <a:pPr marL="0" lvl="0" indent="0" algn="l" rtl="0">
                        <a:spcBef>
                          <a:spcPts val="600"/>
                        </a:spcBef>
                        <a:spcAft>
                          <a:spcPts val="600"/>
                        </a:spcAft>
                        <a:buNone/>
                      </a:pPr>
                      <a:endParaRPr sz="900" dirty="0">
                        <a:latin typeface="MS Gothic" panose="020B0609070205080204" pitchFamily="49" charset="-128"/>
                        <a:ea typeface="MS Gothic" panose="020B0609070205080204" pitchFamily="49" charset="-128"/>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055" name="Google Shape;2055;p260"/>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ja-JP" sz="1400" b="1" dirty="0">
                <a:latin typeface="MS Gothic" panose="020B0609070205080204" pitchFamily="49" charset="-128"/>
                <a:ea typeface="MS Gothic" panose="020B0609070205080204" pitchFamily="49" charset="-128"/>
                <a:cs typeface="Roboto"/>
                <a:sym typeface="Roboto"/>
              </a:rPr>
              <a:t>戦略: </a:t>
            </a:r>
            <a:r>
              <a:rPr lang="ja-JP" sz="1400" dirty="0">
                <a:latin typeface="MS Gothic" panose="020B0609070205080204" pitchFamily="49" charset="-128"/>
                <a:ea typeface="MS Gothic" panose="020B0609070205080204" pitchFamily="49" charset="-128"/>
                <a:cs typeface="Roboto"/>
                <a:sym typeface="Roboto"/>
              </a:rPr>
              <a:t>変更のビジョンと目的の定義</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9"/>
        <p:cNvGrpSpPr/>
        <p:nvPr/>
      </p:nvGrpSpPr>
      <p:grpSpPr>
        <a:xfrm>
          <a:off x="0" y="0"/>
          <a:ext cx="0" cy="0"/>
          <a:chOff x="0" y="0"/>
          <a:chExt cx="0" cy="0"/>
        </a:xfrm>
      </p:grpSpPr>
      <p:sp>
        <p:nvSpPr>
          <p:cNvPr id="2060" name="Google Shape;2060;p261"/>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aphicFrame>
        <p:nvGraphicFramePr>
          <p:cNvPr id="2061" name="Google Shape;2061;p261"/>
          <p:cNvGraphicFramePr/>
          <p:nvPr>
            <p:extLst>
              <p:ext uri="{D42A27DB-BD31-4B8C-83A1-F6EECF244321}">
                <p14:modId xmlns:p14="http://schemas.microsoft.com/office/powerpoint/2010/main" val="2221265246"/>
              </p:ext>
            </p:extLst>
          </p:nvPr>
        </p:nvGraphicFramePr>
        <p:xfrm>
          <a:off x="192731" y="1367798"/>
          <a:ext cx="2762475" cy="3505505"/>
        </p:xfrm>
        <a:graphic>
          <a:graphicData uri="http://schemas.openxmlformats.org/drawingml/2006/table">
            <a:tbl>
              <a:tblPr>
                <a:noFill/>
                <a:tableStyleId>{45470F37-8B12-47F0-81BC-2B07CDDA16E9}</a:tableStyleId>
              </a:tblPr>
              <a:tblGrid>
                <a:gridCol w="1275300">
                  <a:extLst>
                    <a:ext uri="{9D8B030D-6E8A-4147-A177-3AD203B41FA5}">
                      <a16:colId xmlns:a16="http://schemas.microsoft.com/office/drawing/2014/main" val="20000"/>
                    </a:ext>
                  </a:extLst>
                </a:gridCol>
                <a:gridCol w="1487175">
                  <a:extLst>
                    <a:ext uri="{9D8B030D-6E8A-4147-A177-3AD203B41FA5}">
                      <a16:colId xmlns:a16="http://schemas.microsoft.com/office/drawing/2014/main" val="20001"/>
                    </a:ext>
                  </a:extLst>
                </a:gridCol>
              </a:tblGrid>
              <a:tr h="74770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定義</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LEVERS は何か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公式のリーダーと非公式のオピニオンリーダー</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1250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この LEVERS は何に影響するか、何が変更の成功を促進し、何が障壁となるか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これらの人々によるアクションは、組織のビジョン、戦略、優先順位、意見、</a:t>
                      </a:r>
                      <a:br>
                        <a:rPr lang="en-IE" altLang="ja-JP" sz="800" i="0" dirty="0">
                          <a:solidFill>
                            <a:srgbClr val="434343"/>
                          </a:solidFill>
                          <a:latin typeface="MS Gothic" panose="020B0609070205080204" pitchFamily="49" charset="-128"/>
                          <a:ea typeface="MS Gothic" panose="020B0609070205080204" pitchFamily="49" charset="-128"/>
                          <a:cs typeface="Roboto"/>
                          <a:sym typeface="Roboto"/>
                        </a:rPr>
                      </a:br>
                      <a:r>
                        <a:rPr lang="ja-JP" sz="800" i="0" dirty="0">
                          <a:solidFill>
                            <a:srgbClr val="434343"/>
                          </a:solidFill>
                          <a:latin typeface="MS Gothic" panose="020B0609070205080204" pitchFamily="49" charset="-128"/>
                          <a:ea typeface="MS Gothic" panose="020B0609070205080204" pitchFamily="49" charset="-128"/>
                          <a:cs typeface="Roboto"/>
                          <a:sym typeface="Roboto"/>
                        </a:rPr>
                        <a:t>そして意思決定に影響する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902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影響の種別</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アクション/行動に対する影響の種別</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社会的な動機付け</a:t>
                      </a:r>
                    </a:p>
                    <a:p>
                      <a:pPr marL="0" lvl="0" indent="0" algn="l" rtl="0">
                        <a:spcBef>
                          <a:spcPts val="0"/>
                        </a:spcBef>
                        <a:spcAft>
                          <a:spcPts val="0"/>
                        </a:spcAft>
                        <a:buNone/>
                      </a:pPr>
                      <a:endParaRPr sz="800" i="0" dirty="0">
                        <a:solidFill>
                          <a:srgbClr val="434343"/>
                        </a:solidFill>
                        <a:latin typeface="MS Gothic" panose="020B0609070205080204" pitchFamily="49" charset="-128"/>
                        <a:ea typeface="MS Gothic" panose="020B0609070205080204" pitchFamily="49" charset="-128"/>
                        <a:cs typeface="Roboto"/>
                        <a:sym typeface="Roboto"/>
                      </a:endParaRP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社会的な能力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44625">
                <a:tc>
                  <a:txBody>
                    <a:bodyPr/>
                    <a:lstStyle/>
                    <a:p>
                      <a:pPr marL="0" lvl="0" indent="0" algn="l" rtl="0">
                        <a:spcBef>
                          <a:spcPts val="0"/>
                        </a:spcBef>
                        <a:spcAft>
                          <a:spcPts val="0"/>
                        </a:spcAft>
                        <a:buNone/>
                      </a:pPr>
                      <a:r>
                        <a:rPr lang="ja-JP" sz="1000" b="1" i="0" dirty="0">
                          <a:solidFill>
                            <a:srgbClr val="F3F3F3"/>
                          </a:solidFill>
                          <a:latin typeface="MS Gothic" panose="020B0609070205080204" pitchFamily="49" charset="-128"/>
                          <a:ea typeface="MS Gothic" panose="020B0609070205080204" pitchFamily="49" charset="-128"/>
                          <a:cs typeface="Roboto"/>
                          <a:sym typeface="Roboto"/>
                        </a:rPr>
                        <a:t>質問する内容</a:t>
                      </a:r>
                    </a:p>
                    <a:p>
                      <a:pPr marL="0" lvl="0" indent="0" algn="l" rtl="0">
                        <a:spcBef>
                          <a:spcPts val="0"/>
                        </a:spcBef>
                        <a:spcAft>
                          <a:spcPts val="0"/>
                        </a:spcAft>
                        <a:buNone/>
                      </a:pPr>
                      <a:r>
                        <a:rPr lang="ja-JP" sz="800" i="0" dirty="0">
                          <a:solidFill>
                            <a:schemeClr val="lt1"/>
                          </a:solidFill>
                          <a:latin typeface="MS Gothic" panose="020B0609070205080204" pitchFamily="49" charset="-128"/>
                          <a:ea typeface="MS Gothic" panose="020B0609070205080204" pitchFamily="49" charset="-128"/>
                          <a:cs typeface="Roboto"/>
                          <a:sym typeface="Roboto"/>
                        </a:rPr>
                        <a:t>以下を考察して、この LEVERS が変更の成功を促進しているのか、阻害しているのかを判断し、組織に合わせた戦略の開発に活かす</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公式のリーダーと非公式のリーダーは、求められる変更を奨励、垂範、サポートしているか?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62" name="Google Shape;2062;p261"/>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63" name="Google Shape;2063;p261"/>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64" name="Google Shape;2064;p261"/>
          <p:cNvSpPr/>
          <p:nvPr/>
        </p:nvSpPr>
        <p:spPr>
          <a:xfrm rot="8343730">
            <a:off x="284835" y="236144"/>
            <a:ext cx="110799" cy="67619"/>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sp>
        <p:nvSpPr>
          <p:cNvPr id="2065" name="Google Shape;2065;p261"/>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ja-JP" sz="2400" dirty="0">
                <a:solidFill>
                  <a:srgbClr val="434343"/>
                </a:solidFill>
                <a:latin typeface="MS Gothic" panose="020B0609070205080204" pitchFamily="49" charset="-128"/>
                <a:ea typeface="MS Gothic" panose="020B0609070205080204" pitchFamily="49" charset="-128"/>
                <a:cs typeface="Roboto"/>
                <a:sym typeface="Roboto"/>
              </a:rPr>
              <a:t>経営陣</a:t>
            </a:r>
          </a:p>
        </p:txBody>
      </p:sp>
      <p:grpSp>
        <p:nvGrpSpPr>
          <p:cNvPr id="2066" name="Google Shape;2066;p261"/>
          <p:cNvGrpSpPr/>
          <p:nvPr/>
        </p:nvGrpSpPr>
        <p:grpSpPr>
          <a:xfrm>
            <a:off x="1582881" y="3313315"/>
            <a:ext cx="134093" cy="169556"/>
            <a:chOff x="9983846" y="5539482"/>
            <a:chExt cx="521761" cy="659493"/>
          </a:xfrm>
        </p:grpSpPr>
        <p:sp>
          <p:nvSpPr>
            <p:cNvPr id="2067" name="Google Shape;2067;p261"/>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68" name="Google Shape;2068;p261"/>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69" name="Google Shape;2069;p261"/>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70" name="Google Shape;2070;p261"/>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sp>
        <p:nvSpPr>
          <p:cNvPr id="2071" name="Google Shape;2071;p261"/>
          <p:cNvSpPr/>
          <p:nvPr/>
        </p:nvSpPr>
        <p:spPr>
          <a:xfrm>
            <a:off x="1589338" y="311957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2072" name="Google Shape;2072;p261"/>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ja-JP" sz="1400" b="1" dirty="0">
                <a:latin typeface="MS Gothic" panose="020B0609070205080204" pitchFamily="49" charset="-128"/>
                <a:ea typeface="MS Gothic" panose="020B0609070205080204" pitchFamily="49" charset="-128"/>
                <a:cs typeface="Roboto"/>
                <a:sym typeface="Roboto"/>
              </a:rPr>
              <a:t>戦略: </a:t>
            </a:r>
            <a:r>
              <a:rPr lang="ja-JP" sz="1400" dirty="0">
                <a:latin typeface="MS Gothic" panose="020B0609070205080204" pitchFamily="49" charset="-128"/>
                <a:ea typeface="MS Gothic" panose="020B0609070205080204" pitchFamily="49" charset="-128"/>
                <a:cs typeface="Roboto"/>
                <a:sym typeface="Roboto"/>
              </a:rPr>
              <a:t>経営陣エンゲージメント戦略の作成</a:t>
            </a:r>
          </a:p>
        </p:txBody>
      </p:sp>
      <p:sp>
        <p:nvSpPr>
          <p:cNvPr id="2073" name="Google Shape;2073;p261"/>
          <p:cNvSpPr txBox="1">
            <a:spLocks noGrp="1"/>
          </p:cNvSpPr>
          <p:nvPr>
            <p:ph type="title"/>
          </p:nvPr>
        </p:nvSpPr>
        <p:spPr>
          <a:xfrm>
            <a:off x="3106200" y="1367800"/>
            <a:ext cx="2818500" cy="24138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説明</a:t>
            </a:r>
          </a:p>
          <a:p>
            <a:pPr marL="0" lvl="0" indent="0" algn="l" rtl="0">
              <a:spcBef>
                <a:spcPts val="50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支援と変更ビジョンの拡大についてリーダーに協力を仰ぎます。シリアリーダーが求められる行動変革を垂範することにより、変革への取り組みが成功する可能性は 5 倍にも高まることが示されています。 </a:t>
            </a:r>
          </a:p>
          <a:p>
            <a:pPr marL="0" lvl="0" indent="0" algn="l" rtl="0">
              <a:spcBef>
                <a:spcPts val="18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対象となる成果</a:t>
            </a:r>
          </a:p>
          <a:p>
            <a:pPr marL="342900" lvl="0" indent="-228600" algn="l" rtl="0">
              <a:spcBef>
                <a:spcPts val="18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リーダーによる変更の取り込み全体への積極的なエンゲージメント</a:t>
            </a:r>
          </a:p>
          <a:p>
            <a:pPr marL="342900" lvl="0" indent="-228600" algn="l" rtl="0">
              <a:spcBef>
                <a:spcPts val="2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変更への抵抗</a:t>
            </a:r>
          </a:p>
          <a:p>
            <a:pPr marL="342900" lvl="0" indent="-228600" algn="l" rtl="0">
              <a:spcBef>
                <a:spcPts val="200"/>
              </a:spcBef>
              <a:spcAft>
                <a:spcPts val="20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新しい行動の採用率 </a:t>
            </a:r>
          </a:p>
        </p:txBody>
      </p:sp>
      <p:sp>
        <p:nvSpPr>
          <p:cNvPr id="2074" name="Google Shape;2074;p261"/>
          <p:cNvSpPr txBox="1">
            <a:spLocks noGrp="1"/>
          </p:cNvSpPr>
          <p:nvPr>
            <p:ph type="title"/>
          </p:nvPr>
        </p:nvSpPr>
        <p:spPr>
          <a:xfrm>
            <a:off x="5977500" y="1367800"/>
            <a:ext cx="3060000" cy="27216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実行方法</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特定する:</a:t>
            </a:r>
            <a:r>
              <a:rPr lang="ja-JP" sz="1000" dirty="0">
                <a:latin typeface="MS Gothic" panose="020B0609070205080204" pitchFamily="49" charset="-128"/>
                <a:ea typeface="MS Gothic" panose="020B0609070205080204" pitchFamily="49" charset="-128"/>
                <a:cs typeface="Roboto"/>
                <a:sym typeface="Roboto"/>
              </a:rPr>
              <a:t> 成功のためには支援と関与が重要であるリーダー (エグゼクティブと中間管理職) を特定します。 </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協力する:</a:t>
            </a:r>
            <a:r>
              <a:rPr lang="ja-JP" sz="1000" dirty="0">
                <a:latin typeface="MS Gothic" panose="020B0609070205080204" pitchFamily="49" charset="-128"/>
                <a:ea typeface="MS Gothic" panose="020B0609070205080204" pitchFamily="49" charset="-128"/>
                <a:cs typeface="Roboto"/>
                <a:sym typeface="Roboto"/>
              </a:rPr>
              <a:t> 変更ビジョンを明確かつ確実に伝えられるようにするためのツールと情報をリーダーに提供します。ここでトーキングポイントやスライドを提案することは非常に役に立ちます。</a:t>
            </a:r>
          </a:p>
          <a:p>
            <a:pPr marL="254000" lvl="0" indent="-190500" algn="l" rtl="0">
              <a:lnSpc>
                <a:spcPct val="100000"/>
              </a:lnSpc>
              <a:spcBef>
                <a:spcPts val="500"/>
              </a:spcBef>
              <a:spcAft>
                <a:spcPts val="1800"/>
              </a:spcAft>
              <a:buSzPts val="1000"/>
              <a:buChar char="●"/>
            </a:pPr>
            <a:r>
              <a:rPr lang="ja-JP" sz="1000" b="1" dirty="0">
                <a:latin typeface="MS Gothic" panose="020B0609070205080204" pitchFamily="49" charset="-128"/>
                <a:ea typeface="MS Gothic" panose="020B0609070205080204" pitchFamily="49" charset="-128"/>
                <a:cs typeface="Roboto"/>
                <a:sym typeface="Roboto"/>
              </a:rPr>
              <a:t>支援を求める:</a:t>
            </a:r>
            <a:r>
              <a:rPr lang="ja-JP" sz="1000" dirty="0">
                <a:latin typeface="MS Gothic" panose="020B0609070205080204" pitchFamily="49" charset="-128"/>
                <a:ea typeface="MS Gothic" panose="020B0609070205080204" pitchFamily="49" charset="-128"/>
                <a:cs typeface="Roboto"/>
                <a:sym typeface="Roboto"/>
              </a:rPr>
              <a:t> 支援を明確に表明してもらえるようにリーダーに頼みます。経営陣による支援としては、チームミーティングの話題に出す、経営陣による動画シリーズに出演する、実際に仕事に活用している様子をデモで見せるなど、いろいろな形があります。</a:t>
            </a:r>
          </a:p>
        </p:txBody>
      </p:sp>
      <p:graphicFrame>
        <p:nvGraphicFramePr>
          <p:cNvPr id="2075" name="Google Shape;2075;p261"/>
          <p:cNvGraphicFramePr/>
          <p:nvPr>
            <p:extLst>
              <p:ext uri="{D42A27DB-BD31-4B8C-83A1-F6EECF244321}">
                <p14:modId xmlns:p14="http://schemas.microsoft.com/office/powerpoint/2010/main" val="1985378857"/>
              </p:ext>
            </p:extLst>
          </p:nvPr>
        </p:nvGraphicFramePr>
        <p:xfrm>
          <a:off x="3106200" y="3938019"/>
          <a:ext cx="5778850" cy="1157775"/>
        </p:xfrm>
        <a:graphic>
          <a:graphicData uri="http://schemas.openxmlformats.org/drawingml/2006/table">
            <a:tbl>
              <a:tblPr>
                <a:noFill/>
                <a:tableStyleId>{45470F37-8B12-47F0-81BC-2B07CDDA16E9}</a:tableStyleId>
              </a:tblPr>
              <a:tblGrid>
                <a:gridCol w="5778850">
                  <a:extLst>
                    <a:ext uri="{9D8B030D-6E8A-4147-A177-3AD203B41FA5}">
                      <a16:colId xmlns:a16="http://schemas.microsoft.com/office/drawing/2014/main" val="20000"/>
                    </a:ext>
                  </a:extLst>
                </a:gridCol>
              </a:tblGrid>
              <a:tr h="212925">
                <a:tc>
                  <a:txBody>
                    <a:bodyPr/>
                    <a:lstStyle/>
                    <a:p>
                      <a:pPr marL="0" lvl="0" indent="0" algn="l" rtl="0">
                        <a:spcBef>
                          <a:spcPts val="0"/>
                        </a:spcBef>
                        <a:spcAft>
                          <a:spcPts val="0"/>
                        </a:spcAft>
                        <a:buNone/>
                      </a:pPr>
                      <a:r>
                        <a:rPr lang="ja-JP" sz="1200" i="0" dirty="0">
                          <a:solidFill>
                            <a:srgbClr val="FFFFFF"/>
                          </a:solidFill>
                          <a:latin typeface="MS Gothic" panose="020B0609070205080204" pitchFamily="49" charset="-128"/>
                          <a:ea typeface="MS Gothic" panose="020B0609070205080204" pitchFamily="49" charset="-128"/>
                          <a:cs typeface="Roboto"/>
                          <a:sym typeface="Roboto"/>
                        </a:rPr>
                        <a:t>支援ツール</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804225">
                <a:tc>
                  <a:txBody>
                    <a:bodyPr/>
                    <a:lstStyle/>
                    <a:p>
                      <a:pPr marL="285750" lvl="0" indent="-234950" algn="l" rtl="0">
                        <a:spcBef>
                          <a:spcPts val="0"/>
                        </a:spcBef>
                        <a:spcAft>
                          <a:spcPts val="0"/>
                        </a:spcAft>
                        <a:buSzPts val="1000"/>
                        <a:buFont typeface="Roboto"/>
                        <a:buChar char="●"/>
                      </a:pPr>
                      <a:r>
                        <a:rPr lang="ja-JP" sz="800" i="0" u="sng" dirty="0">
                          <a:solidFill>
                            <a:schemeClr val="hlink"/>
                          </a:solidFill>
                          <a:latin typeface="MS Gothic" panose="020B0609070205080204" pitchFamily="49" charset="-128"/>
                          <a:ea typeface="MS Gothic" panose="020B0609070205080204" pitchFamily="49" charset="-128"/>
                          <a:cs typeface="Roboto"/>
                          <a:sym typeface="Roboto"/>
                          <a:hlinkClick r:id="rId4"/>
                        </a:rPr>
                        <a:t>Sample Leadership Engagement Strategies (経営陣エンゲージメント戦略の例)</a:t>
                      </a:r>
                      <a:r>
                        <a:rPr lang="ja-JP" sz="800" i="0" dirty="0">
                          <a:latin typeface="MS Gothic" panose="020B0609070205080204" pitchFamily="49" charset="-128"/>
                          <a:ea typeface="MS Gothic" panose="020B0609070205080204" pitchFamily="49" charset="-128"/>
                          <a:cs typeface="Roboto"/>
                          <a:sym typeface="Roboto"/>
                        </a:rPr>
                        <a:t> </a:t>
                      </a:r>
                    </a:p>
                    <a:p>
                      <a:pPr marL="285750" lvl="0" indent="-234950" algn="l" rtl="0">
                        <a:spcBef>
                          <a:spcPts val="600"/>
                        </a:spcBef>
                        <a:spcAft>
                          <a:spcPts val="0"/>
                        </a:spcAft>
                        <a:buSzPts val="1000"/>
                        <a:buFont typeface="Roboto"/>
                        <a:buChar char="●"/>
                      </a:pPr>
                      <a:r>
                        <a:rPr lang="ja-JP" sz="800" i="0" u="sng" dirty="0">
                          <a:solidFill>
                            <a:schemeClr val="hlink"/>
                          </a:solidFill>
                          <a:latin typeface="MS Gothic" panose="020B0609070205080204" pitchFamily="49" charset="-128"/>
                          <a:ea typeface="MS Gothic" panose="020B0609070205080204" pitchFamily="49" charset="-128"/>
                          <a:cs typeface="Roboto"/>
                          <a:sym typeface="Roboto"/>
                          <a:hlinkClick r:id="rId4"/>
                        </a:rPr>
                        <a:t>Stakeholder Engagement &amp; Communication Plan Template (関係者エンゲージメントおよびコミュニケーション計画テンプレート)</a:t>
                      </a:r>
                      <a:r>
                        <a:rPr lang="ja-JP" sz="800" i="0" dirty="0">
                          <a:latin typeface="MS Gothic" panose="020B0609070205080204" pitchFamily="49" charset="-128"/>
                          <a:ea typeface="MS Gothic" panose="020B0609070205080204" pitchFamily="49" charset="-128"/>
                          <a:cs typeface="Roboto"/>
                          <a:sym typeface="Roboto"/>
                        </a:rPr>
                        <a:t> </a:t>
                      </a:r>
                    </a:p>
                    <a:p>
                      <a:pPr marL="285750" lvl="0" indent="-234950" algn="l" rtl="0">
                        <a:spcBef>
                          <a:spcPts val="600"/>
                        </a:spcBef>
                        <a:spcAft>
                          <a:spcPts val="600"/>
                        </a:spcAft>
                        <a:buSzPts val="1000"/>
                        <a:buFont typeface="Roboto"/>
                        <a:buChar char="●"/>
                      </a:pPr>
                      <a:r>
                        <a:rPr lang="ja-JP" sz="800" i="0" u="sng" dirty="0">
                          <a:solidFill>
                            <a:schemeClr val="hlink"/>
                          </a:solidFill>
                          <a:latin typeface="MS Gothic" panose="020B0609070205080204" pitchFamily="49" charset="-128"/>
                          <a:ea typeface="MS Gothic" panose="020B0609070205080204" pitchFamily="49" charset="-128"/>
                          <a:cs typeface="Roboto"/>
                          <a:sym typeface="Roboto"/>
                          <a:hlinkClick r:id="rId5"/>
                        </a:rPr>
                        <a:t>*Don’t Just Tell Employees Organizational Changes are Coming - Explain Why (従業員に組織の変更予定を告げるだけではダメ - 理由を説明すること)</a:t>
                      </a:r>
                      <a:r>
                        <a:rPr lang="ja-JP" sz="800" i="0" dirty="0">
                          <a:latin typeface="MS Gothic" panose="020B0609070205080204" pitchFamily="49" charset="-128"/>
                          <a:ea typeface="MS Gothic" panose="020B0609070205080204" pitchFamily="49" charset="-128"/>
                          <a:cs typeface="Roboto"/>
                          <a:sym typeface="Roboto"/>
                        </a:rPr>
                        <a:t> (HBR)</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79"/>
        <p:cNvGrpSpPr/>
        <p:nvPr/>
      </p:nvGrpSpPr>
      <p:grpSpPr>
        <a:xfrm>
          <a:off x="0" y="0"/>
          <a:ext cx="0" cy="0"/>
          <a:chOff x="0" y="0"/>
          <a:chExt cx="0" cy="0"/>
        </a:xfrm>
      </p:grpSpPr>
      <p:sp>
        <p:nvSpPr>
          <p:cNvPr id="2080" name="Google Shape;2080;p262"/>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aphicFrame>
        <p:nvGraphicFramePr>
          <p:cNvPr id="2081" name="Google Shape;2081;p262"/>
          <p:cNvGraphicFramePr/>
          <p:nvPr>
            <p:extLst>
              <p:ext uri="{D42A27DB-BD31-4B8C-83A1-F6EECF244321}">
                <p14:modId xmlns:p14="http://schemas.microsoft.com/office/powerpoint/2010/main" val="221955498"/>
              </p:ext>
            </p:extLst>
          </p:nvPr>
        </p:nvGraphicFramePr>
        <p:xfrm>
          <a:off x="192731" y="1367798"/>
          <a:ext cx="2820370" cy="3348630"/>
        </p:xfrm>
        <a:graphic>
          <a:graphicData uri="http://schemas.openxmlformats.org/drawingml/2006/table">
            <a:tbl>
              <a:tblPr>
                <a:noFill/>
                <a:tableStyleId>{45470F37-8B12-47F0-81BC-2B07CDDA16E9}</a:tableStyleId>
              </a:tblPr>
              <a:tblGrid>
                <a:gridCol w="1302027">
                  <a:extLst>
                    <a:ext uri="{9D8B030D-6E8A-4147-A177-3AD203B41FA5}">
                      <a16:colId xmlns:a16="http://schemas.microsoft.com/office/drawing/2014/main" val="20000"/>
                    </a:ext>
                  </a:extLst>
                </a:gridCol>
                <a:gridCol w="1518343">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定義</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LEVERS は何か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顧客、従業員、パートナー、ベンダー、コミュニティといった「人々の系列」</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この LEVERS は何に影響するか、何が変更の成功を促進し、何が障壁となるか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これらのグループ内、そしてグループ間の関係は、組織全体における人々の思考、行動、労働の方法に影響する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影響の種別</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アクション/行動に対する影響の種別</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社会的な動機付け</a:t>
                      </a:r>
                      <a:endParaRPr lang="ja-JP" altLang="en-US" sz="800" i="0" dirty="0">
                        <a:solidFill>
                          <a:srgbClr val="434343"/>
                        </a:solidFill>
                        <a:latin typeface="MS Gothic" panose="020B0609070205080204" pitchFamily="49" charset="-128"/>
                        <a:ea typeface="MS Gothic" panose="020B0609070205080204" pitchFamily="49" charset="-128"/>
                        <a:cs typeface="Roboto"/>
                        <a:sym typeface="Roboto"/>
                      </a:endParaRPr>
                    </a:p>
                    <a:p>
                      <a:pPr marL="0" lvl="0" indent="0" algn="l" rtl="0">
                        <a:spcBef>
                          <a:spcPts val="0"/>
                        </a:spcBef>
                        <a:spcAft>
                          <a:spcPts val="0"/>
                        </a:spcAft>
                        <a:buNone/>
                      </a:pPr>
                      <a:endParaRPr lang="ja-JP" altLang="en-US" sz="800" i="0" dirty="0">
                        <a:solidFill>
                          <a:srgbClr val="434343"/>
                        </a:solidFill>
                        <a:latin typeface="MS Gothic" panose="020B0609070205080204" pitchFamily="49" charset="-128"/>
                        <a:ea typeface="MS Gothic" panose="020B0609070205080204" pitchFamily="49" charset="-128"/>
                        <a:cs typeface="Roboto"/>
                        <a:sym typeface="Roboto"/>
                      </a:endParaRP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社会的な能力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ja-JP" sz="1000" b="1" i="0" dirty="0">
                          <a:solidFill>
                            <a:srgbClr val="F3F3F3"/>
                          </a:solidFill>
                          <a:latin typeface="MS Gothic" panose="020B0609070205080204" pitchFamily="49" charset="-128"/>
                          <a:ea typeface="MS Gothic" panose="020B0609070205080204" pitchFamily="49" charset="-128"/>
                          <a:cs typeface="Roboto"/>
                          <a:sym typeface="Roboto"/>
                        </a:rPr>
                        <a:t>質問する内容</a:t>
                      </a:r>
                    </a:p>
                    <a:p>
                      <a:pPr marL="0" lvl="0" indent="0" algn="l" rtl="0">
                        <a:spcBef>
                          <a:spcPts val="0"/>
                        </a:spcBef>
                        <a:spcAft>
                          <a:spcPts val="0"/>
                        </a:spcAft>
                        <a:buNone/>
                      </a:pPr>
                      <a:r>
                        <a:rPr lang="ja-JP" sz="800" i="0" dirty="0">
                          <a:solidFill>
                            <a:schemeClr val="lt1"/>
                          </a:solidFill>
                          <a:latin typeface="MS Gothic" panose="020B0609070205080204" pitchFamily="49" charset="-128"/>
                          <a:ea typeface="MS Gothic" panose="020B0609070205080204" pitchFamily="49" charset="-128"/>
                          <a:cs typeface="Roboto"/>
                          <a:sym typeface="Roboto"/>
                        </a:rPr>
                        <a:t>以下を考察して、この LEVERS が変更の成功を促進しているのか、阻害しているのかを判断し、組織に合わせた戦略の開発に活かす</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顧客、従業員、パートナー、ベンダー、コミュニティは、変更を成功に導くような形で組織され、結び付けられているか?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082" name="Google Shape;2082;p262"/>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083" name="Google Shape;2083;p262"/>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084" name="Google Shape;2084;p262"/>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sp>
        <p:nvSpPr>
          <p:cNvPr id="2085" name="Google Shape;2085;p262"/>
          <p:cNvSpPr txBox="1"/>
          <p:nvPr/>
        </p:nvSpPr>
        <p:spPr>
          <a:xfrm>
            <a:off x="102779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ja-JP" sz="2300" dirty="0">
                <a:solidFill>
                  <a:srgbClr val="434343"/>
                </a:solidFill>
                <a:latin typeface="MS Gothic" panose="020B0609070205080204" pitchFamily="49" charset="-128"/>
                <a:ea typeface="MS Gothic" panose="020B0609070205080204" pitchFamily="49" charset="-128"/>
                <a:cs typeface="Roboto"/>
                <a:sym typeface="Roboto"/>
              </a:rPr>
              <a:t>エコシステム</a:t>
            </a:r>
          </a:p>
        </p:txBody>
      </p:sp>
      <p:grpSp>
        <p:nvGrpSpPr>
          <p:cNvPr id="2086" name="Google Shape;2086;p262"/>
          <p:cNvGrpSpPr/>
          <p:nvPr/>
        </p:nvGrpSpPr>
        <p:grpSpPr>
          <a:xfrm>
            <a:off x="1582881" y="3249972"/>
            <a:ext cx="134093" cy="169556"/>
            <a:chOff x="9983846" y="5539482"/>
            <a:chExt cx="521761" cy="659493"/>
          </a:xfrm>
        </p:grpSpPr>
        <p:sp>
          <p:nvSpPr>
            <p:cNvPr id="2087" name="Google Shape;2087;p262"/>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88" name="Google Shape;2088;p262"/>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89" name="Google Shape;2089;p262"/>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090" name="Google Shape;2090;p262"/>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sp>
        <p:nvSpPr>
          <p:cNvPr id="2091" name="Google Shape;2091;p262"/>
          <p:cNvSpPr/>
          <p:nvPr/>
        </p:nvSpPr>
        <p:spPr>
          <a:xfrm>
            <a:off x="1589338" y="3048276"/>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2092" name="Google Shape;2092;p262"/>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ja-JP" sz="1400" b="1" dirty="0">
                <a:latin typeface="MS Gothic" panose="020B0609070205080204" pitchFamily="49" charset="-128"/>
                <a:ea typeface="MS Gothic" panose="020B0609070205080204" pitchFamily="49" charset="-128"/>
                <a:cs typeface="Roboto"/>
                <a:sym typeface="Roboto"/>
              </a:rPr>
              <a:t>戦略: </a:t>
            </a:r>
            <a:r>
              <a:rPr lang="ja-JP" sz="1400" dirty="0">
                <a:latin typeface="MS Gothic" panose="020B0609070205080204" pitchFamily="49" charset="-128"/>
                <a:ea typeface="MS Gothic" panose="020B0609070205080204" pitchFamily="49" charset="-128"/>
                <a:cs typeface="Roboto"/>
                <a:sym typeface="Roboto"/>
              </a:rPr>
              <a:t>変更の影響と障壁の評価の実施</a:t>
            </a:r>
          </a:p>
        </p:txBody>
      </p:sp>
      <p:sp>
        <p:nvSpPr>
          <p:cNvPr id="2093" name="Google Shape;2093;p262"/>
          <p:cNvSpPr txBox="1">
            <a:spLocks noGrp="1"/>
          </p:cNvSpPr>
          <p:nvPr>
            <p:ph type="title"/>
          </p:nvPr>
        </p:nvSpPr>
        <p:spPr>
          <a:xfrm>
            <a:off x="3157250" y="1118575"/>
            <a:ext cx="2762400" cy="28074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説明</a:t>
            </a:r>
          </a:p>
          <a:p>
            <a:pPr marL="0" lvl="0" indent="0" algn="l" rtl="0">
              <a:lnSpc>
                <a:spcPct val="115000"/>
              </a:lnSpc>
              <a:spcBef>
                <a:spcPts val="50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変更の影響評価は、影響の主要なエリアを特定し、これらの影響の相対的な程度を見極め、対象となる変更管理の介入を取り決めることによって、組織が新しいテクノロジや働き方を正しく採用するために事前に対応したり準備したりすることに主眼を置いています。</a:t>
            </a:r>
          </a:p>
          <a:p>
            <a:pPr marL="0" lvl="0" indent="0" algn="l" rtl="0">
              <a:spcBef>
                <a:spcPts val="6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対象となる成果</a:t>
            </a:r>
          </a:p>
          <a:p>
            <a:pPr marL="457200" lvl="0" indent="-292100" algn="l" rtl="0">
              <a:spcBef>
                <a:spcPts val="10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特定された影響を受けるエリアに事前に対応するための軽減戦略の開発</a:t>
            </a:r>
          </a:p>
          <a:p>
            <a:pPr marL="457200" lvl="0" indent="-292100" algn="l" rtl="0">
              <a:spcBef>
                <a:spcPts val="10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変更への理解</a:t>
            </a:r>
          </a:p>
          <a:p>
            <a:pPr marL="0" lvl="0" indent="0" algn="l" rtl="0">
              <a:spcBef>
                <a:spcPts val="1000"/>
              </a:spcBef>
              <a:spcAft>
                <a:spcPts val="0"/>
              </a:spcAft>
              <a:buNone/>
            </a:pPr>
            <a:endParaRPr sz="1000" dirty="0">
              <a:solidFill>
                <a:srgbClr val="4D4D4D"/>
              </a:solidFill>
              <a:latin typeface="MS Gothic" panose="020B0609070205080204" pitchFamily="49" charset="-128"/>
              <a:ea typeface="MS Gothic" panose="020B0609070205080204" pitchFamily="49" charset="-128"/>
              <a:cs typeface="Roboto"/>
              <a:sym typeface="Roboto"/>
            </a:endParaRPr>
          </a:p>
          <a:p>
            <a:pPr marL="0" lvl="0" indent="0" algn="l" rtl="0">
              <a:spcBef>
                <a:spcPts val="1000"/>
              </a:spcBef>
              <a:spcAft>
                <a:spcPts val="0"/>
              </a:spcAft>
              <a:buNone/>
            </a:pPr>
            <a:endParaRPr sz="1000" dirty="0">
              <a:latin typeface="MS Gothic" panose="020B0609070205080204" pitchFamily="49" charset="-128"/>
              <a:ea typeface="MS Gothic" panose="020B0609070205080204" pitchFamily="49" charset="-128"/>
              <a:cs typeface="Roboto"/>
              <a:sym typeface="Roboto"/>
            </a:endParaRPr>
          </a:p>
          <a:p>
            <a:pPr marL="342900" lvl="0" indent="0" algn="l" rtl="0">
              <a:spcBef>
                <a:spcPts val="1000"/>
              </a:spcBef>
              <a:spcAft>
                <a:spcPts val="0"/>
              </a:spcAft>
              <a:buNone/>
            </a:pPr>
            <a:endParaRPr sz="1000" dirty="0">
              <a:latin typeface="MS Gothic" panose="020B0609070205080204" pitchFamily="49" charset="-128"/>
              <a:ea typeface="MS Gothic" panose="020B0609070205080204" pitchFamily="49" charset="-128"/>
              <a:cs typeface="Roboto"/>
              <a:sym typeface="Roboto"/>
            </a:endParaRPr>
          </a:p>
          <a:p>
            <a:pPr marL="114300" lvl="0" indent="-57150" algn="l" rtl="0">
              <a:spcBef>
                <a:spcPts val="1000"/>
              </a:spcBef>
              <a:spcAft>
                <a:spcPts val="200"/>
              </a:spcAft>
              <a:buNone/>
            </a:pPr>
            <a:endParaRPr sz="1000" dirty="0">
              <a:latin typeface="MS Gothic" panose="020B0609070205080204" pitchFamily="49" charset="-128"/>
              <a:ea typeface="MS Gothic" panose="020B0609070205080204" pitchFamily="49" charset="-128"/>
              <a:cs typeface="Roboto"/>
              <a:sym typeface="Roboto"/>
            </a:endParaRPr>
          </a:p>
        </p:txBody>
      </p:sp>
      <p:sp>
        <p:nvSpPr>
          <p:cNvPr id="2094" name="Google Shape;2094;p262"/>
          <p:cNvSpPr txBox="1">
            <a:spLocks noGrp="1"/>
          </p:cNvSpPr>
          <p:nvPr>
            <p:ph type="title"/>
          </p:nvPr>
        </p:nvSpPr>
        <p:spPr>
          <a:xfrm>
            <a:off x="5977500" y="115472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実行方法</a:t>
            </a:r>
          </a:p>
          <a:p>
            <a:pPr marL="342900" lvl="0" indent="-228600" algn="l" rtl="0">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計画する:</a:t>
            </a:r>
            <a:r>
              <a:rPr lang="ja-JP" sz="1000" dirty="0">
                <a:latin typeface="MS Gothic" panose="020B0609070205080204" pitchFamily="49" charset="-128"/>
                <a:ea typeface="MS Gothic" panose="020B0609070205080204" pitchFamily="49" charset="-128"/>
                <a:cs typeface="Roboto"/>
                <a:sym typeface="Roboto"/>
              </a:rPr>
              <a:t> 現在のプロセスや働き方を将来のプロセスと比較して検討します。主要な「差分」を変更の影響評価テンプレートに記述します。</a:t>
            </a:r>
          </a:p>
          <a:p>
            <a:pPr marL="342900" lvl="0" indent="-228600" algn="l" rtl="0">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評価する:</a:t>
            </a:r>
            <a:r>
              <a:rPr lang="ja-JP" sz="1000" dirty="0">
                <a:latin typeface="MS Gothic" panose="020B0609070205080204" pitchFamily="49" charset="-128"/>
                <a:ea typeface="MS Gothic" panose="020B0609070205080204" pitchFamily="49" charset="-128"/>
                <a:cs typeface="Roboto"/>
                <a:sym typeface="Roboto"/>
              </a:rPr>
              <a:t> 主要な主題のエキスパートから (1 対 1 の面談や変更の影響評価のワーキングセッションで) インプットを集めて評価を改善します。</a:t>
            </a:r>
          </a:p>
          <a:p>
            <a:pPr marL="342900" lvl="0" indent="-228600" algn="l" rtl="0">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文書化する:</a:t>
            </a:r>
            <a:r>
              <a:rPr lang="ja-JP" sz="1000" dirty="0">
                <a:latin typeface="MS Gothic" panose="020B0609070205080204" pitchFamily="49" charset="-128"/>
                <a:ea typeface="MS Gothic" panose="020B0609070205080204" pitchFamily="49" charset="-128"/>
                <a:cs typeface="Roboto"/>
                <a:sym typeface="Roboto"/>
              </a:rPr>
              <a:t> 評価における主要な発見点を要約して周知します。</a:t>
            </a:r>
          </a:p>
          <a:p>
            <a:pPr marL="342900" lvl="0" indent="-228600" algn="l" rtl="0">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行動する:</a:t>
            </a:r>
            <a:r>
              <a:rPr lang="ja-JP" sz="1000" dirty="0">
                <a:latin typeface="MS Gothic" panose="020B0609070205080204" pitchFamily="49" charset="-128"/>
                <a:ea typeface="MS Gothic" panose="020B0609070205080204" pitchFamily="49" charset="-128"/>
                <a:cs typeface="Roboto"/>
                <a:sym typeface="Roboto"/>
              </a:rPr>
              <a:t> ビジネスの SME (内容領域専門家)や経営陣と連携して、アクションプラン/変更管理の介入を取り決めます。 </a:t>
            </a:r>
          </a:p>
          <a:p>
            <a:pPr marL="0" lvl="0" indent="0" algn="l" rtl="0">
              <a:spcBef>
                <a:spcPts val="500"/>
              </a:spcBef>
              <a:spcAft>
                <a:spcPts val="200"/>
              </a:spcAft>
              <a:buNone/>
            </a:pPr>
            <a:endParaRPr sz="1000" dirty="0">
              <a:latin typeface="MS Gothic" panose="020B0609070205080204" pitchFamily="49" charset="-128"/>
              <a:ea typeface="MS Gothic" panose="020B0609070205080204" pitchFamily="49" charset="-128"/>
              <a:cs typeface="Roboto"/>
              <a:sym typeface="Roboto"/>
            </a:endParaRPr>
          </a:p>
        </p:txBody>
      </p:sp>
      <p:graphicFrame>
        <p:nvGraphicFramePr>
          <p:cNvPr id="2095" name="Google Shape;2095;p262"/>
          <p:cNvGraphicFramePr/>
          <p:nvPr>
            <p:extLst>
              <p:ext uri="{D42A27DB-BD31-4B8C-83A1-F6EECF244321}">
                <p14:modId xmlns:p14="http://schemas.microsoft.com/office/powerpoint/2010/main" val="2721688589"/>
              </p:ext>
            </p:extLst>
          </p:nvPr>
        </p:nvGraphicFramePr>
        <p:xfrm>
          <a:off x="3106192" y="4164255"/>
          <a:ext cx="5575800" cy="805780"/>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178075">
                <a:tc>
                  <a:txBody>
                    <a:bodyPr/>
                    <a:lstStyle/>
                    <a:p>
                      <a:pPr marL="0" lvl="0" indent="0" algn="l" rtl="0">
                        <a:spcBef>
                          <a:spcPts val="0"/>
                        </a:spcBef>
                        <a:spcAft>
                          <a:spcPts val="0"/>
                        </a:spcAft>
                        <a:buNone/>
                      </a:pPr>
                      <a:r>
                        <a:rPr lang="ja-JP" sz="1200" i="0" dirty="0">
                          <a:solidFill>
                            <a:srgbClr val="FFFFFF"/>
                          </a:solidFill>
                          <a:latin typeface="MS Gothic" panose="020B0609070205080204" pitchFamily="49" charset="-128"/>
                          <a:ea typeface="MS Gothic" panose="020B0609070205080204" pitchFamily="49" charset="-128"/>
                          <a:cs typeface="Roboto"/>
                          <a:sym typeface="Roboto"/>
                        </a:rPr>
                        <a:t>支援ツール</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622900">
                <a:tc>
                  <a:txBody>
                    <a:bodyPr/>
                    <a:lstStyle/>
                    <a:p>
                      <a:pPr marL="457200" lvl="0" indent="-292100" algn="l" rtl="0">
                        <a:spcBef>
                          <a:spcPts val="0"/>
                        </a:spcBef>
                        <a:spcAft>
                          <a:spcPts val="200"/>
                        </a:spcAft>
                        <a:buSzPts val="1000"/>
                        <a:buFont typeface="Roboto"/>
                        <a:buChar char="●"/>
                      </a:pPr>
                      <a:r>
                        <a:rPr lang="ja-JP" sz="1100" i="0" u="sng" dirty="0">
                          <a:solidFill>
                            <a:schemeClr val="hlink"/>
                          </a:solidFill>
                          <a:latin typeface="MS Gothic" panose="020B0609070205080204" pitchFamily="49" charset="-128"/>
                          <a:ea typeface="MS Gothic" panose="020B0609070205080204" pitchFamily="49" charset="-128"/>
                          <a:cs typeface="Roboto"/>
                          <a:sym typeface="Roboto"/>
                          <a:hlinkClick r:id="rId4"/>
                        </a:rPr>
                        <a:t>変更の影響と障壁の評価テンプレート </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99"/>
        <p:cNvGrpSpPr/>
        <p:nvPr/>
      </p:nvGrpSpPr>
      <p:grpSpPr>
        <a:xfrm>
          <a:off x="0" y="0"/>
          <a:ext cx="0" cy="0"/>
          <a:chOff x="0" y="0"/>
          <a:chExt cx="0" cy="0"/>
        </a:xfrm>
      </p:grpSpPr>
      <p:sp>
        <p:nvSpPr>
          <p:cNvPr id="2100" name="Google Shape;2100;p263"/>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01" name="Google Shape;2101;p263"/>
          <p:cNvGraphicFramePr/>
          <p:nvPr>
            <p:extLst>
              <p:ext uri="{D42A27DB-BD31-4B8C-83A1-F6EECF244321}">
                <p14:modId xmlns:p14="http://schemas.microsoft.com/office/powerpoint/2010/main" val="3601468024"/>
              </p:ext>
            </p:extLst>
          </p:nvPr>
        </p:nvGraphicFramePr>
        <p:xfrm>
          <a:off x="192731" y="1367798"/>
          <a:ext cx="2799691" cy="3348630"/>
        </p:xfrm>
        <a:graphic>
          <a:graphicData uri="http://schemas.openxmlformats.org/drawingml/2006/table">
            <a:tbl>
              <a:tblPr>
                <a:noFill/>
                <a:tableStyleId>{45470F37-8B12-47F0-81BC-2B07CDDA16E9}</a:tableStyleId>
              </a:tblPr>
              <a:tblGrid>
                <a:gridCol w="1292481">
                  <a:extLst>
                    <a:ext uri="{9D8B030D-6E8A-4147-A177-3AD203B41FA5}">
                      <a16:colId xmlns:a16="http://schemas.microsoft.com/office/drawing/2014/main" val="20000"/>
                    </a:ext>
                  </a:extLst>
                </a:gridCol>
                <a:gridCol w="1507210">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定義</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LEVERS は何か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顧客、従業員、パートナー、ベンダー、コミュニティといった「人々の系列」</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この LEVERS は何に影響するか、何が変更の成功を促進し、何が障壁となるか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これらのグループ内、そしてグループ間の関係は、組織全体における人々の思考、行動、労働の方法に影響する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影響の種別</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アクション/行動に対する影響の種別</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社会的な動機付け</a:t>
                      </a:r>
                    </a:p>
                    <a:p>
                      <a:pPr marL="0" lvl="0" indent="0" algn="l" rtl="0">
                        <a:spcBef>
                          <a:spcPts val="0"/>
                        </a:spcBef>
                        <a:spcAft>
                          <a:spcPts val="0"/>
                        </a:spcAft>
                        <a:buNone/>
                      </a:pPr>
                      <a:endParaRPr sz="800" i="0" dirty="0">
                        <a:solidFill>
                          <a:srgbClr val="434343"/>
                        </a:solidFill>
                        <a:latin typeface="MS Gothic" panose="020B0609070205080204" pitchFamily="49" charset="-128"/>
                        <a:ea typeface="MS Gothic" panose="020B0609070205080204" pitchFamily="49" charset="-128"/>
                        <a:cs typeface="Roboto"/>
                        <a:sym typeface="Roboto"/>
                      </a:endParaRP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社会的な能力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ja-JP" sz="1000" b="1" i="0" dirty="0">
                          <a:solidFill>
                            <a:srgbClr val="F3F3F3"/>
                          </a:solidFill>
                          <a:latin typeface="MS Gothic" panose="020B0609070205080204" pitchFamily="49" charset="-128"/>
                          <a:ea typeface="MS Gothic" panose="020B0609070205080204" pitchFamily="49" charset="-128"/>
                          <a:cs typeface="Roboto"/>
                          <a:sym typeface="Roboto"/>
                        </a:rPr>
                        <a:t>質問する内容</a:t>
                      </a:r>
                    </a:p>
                    <a:p>
                      <a:pPr marL="0" lvl="0" indent="0" algn="l" rtl="0">
                        <a:spcBef>
                          <a:spcPts val="0"/>
                        </a:spcBef>
                        <a:spcAft>
                          <a:spcPts val="0"/>
                        </a:spcAft>
                        <a:buNone/>
                      </a:pPr>
                      <a:r>
                        <a:rPr lang="ja-JP" sz="800" i="0" dirty="0">
                          <a:solidFill>
                            <a:schemeClr val="lt1"/>
                          </a:solidFill>
                          <a:latin typeface="MS Gothic" panose="020B0609070205080204" pitchFamily="49" charset="-128"/>
                          <a:ea typeface="MS Gothic" panose="020B0609070205080204" pitchFamily="49" charset="-128"/>
                          <a:cs typeface="Roboto"/>
                          <a:sym typeface="Roboto"/>
                        </a:rPr>
                        <a:t>以下を考察して、この LEVERS が変更の成功を促進しているのか、阻害しているのかを判断し、組織に合わせた戦略の開発に活かす</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顧客、従業員、パートナー、ベンダー、コミュニティは、変更を成功に導くような形で組織され、結び付けられているか?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02" name="Google Shape;2102;p263"/>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03" name="Google Shape;2103;p263"/>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04" name="Google Shape;2104;p263"/>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05" name="Google Shape;2105;p263"/>
          <p:cNvSpPr txBox="1"/>
          <p:nvPr/>
        </p:nvSpPr>
        <p:spPr>
          <a:xfrm>
            <a:off x="1036861"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ja-JP" sz="2300" dirty="0">
                <a:solidFill>
                  <a:srgbClr val="434343"/>
                </a:solidFill>
                <a:latin typeface="MS Gothic" panose="020B0609070205080204" pitchFamily="49" charset="-128"/>
                <a:ea typeface="MS Gothic" panose="020B0609070205080204" pitchFamily="49" charset="-128"/>
                <a:cs typeface="Roboto"/>
                <a:sym typeface="Roboto"/>
              </a:rPr>
              <a:t>エコシステム</a:t>
            </a:r>
          </a:p>
        </p:txBody>
      </p:sp>
      <p:grpSp>
        <p:nvGrpSpPr>
          <p:cNvPr id="2106" name="Google Shape;2106;p263"/>
          <p:cNvGrpSpPr/>
          <p:nvPr/>
        </p:nvGrpSpPr>
        <p:grpSpPr>
          <a:xfrm>
            <a:off x="1582881" y="3234069"/>
            <a:ext cx="134093" cy="169556"/>
            <a:chOff x="9983846" y="5539482"/>
            <a:chExt cx="521761" cy="659493"/>
          </a:xfrm>
        </p:grpSpPr>
        <p:sp>
          <p:nvSpPr>
            <p:cNvPr id="2107" name="Google Shape;2107;p263"/>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08" name="Google Shape;2108;p263"/>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09" name="Google Shape;2109;p263"/>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10" name="Google Shape;2110;p263"/>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11" name="Google Shape;2111;p263"/>
          <p:cNvSpPr/>
          <p:nvPr/>
        </p:nvSpPr>
        <p:spPr>
          <a:xfrm>
            <a:off x="1589338" y="3040327"/>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12" name="Google Shape;2112;p263"/>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ja-JP" sz="1400" b="1" dirty="0">
                <a:latin typeface="MS Gothic" panose="020B0609070205080204" pitchFamily="49" charset="-128"/>
                <a:ea typeface="MS Gothic" panose="020B0609070205080204" pitchFamily="49" charset="-128"/>
                <a:cs typeface="Roboto"/>
                <a:sym typeface="Roboto"/>
              </a:rPr>
              <a:t>戦略: </a:t>
            </a:r>
            <a:r>
              <a:rPr lang="ja-JP" sz="1400" dirty="0">
                <a:latin typeface="MS Gothic" panose="020B0609070205080204" pitchFamily="49" charset="-128"/>
                <a:ea typeface="MS Gothic" panose="020B0609070205080204" pitchFamily="49" charset="-128"/>
                <a:cs typeface="Roboto"/>
                <a:sym typeface="Roboto"/>
              </a:rPr>
              <a:t>関係者エンゲージメント計画の作成</a:t>
            </a:r>
          </a:p>
        </p:txBody>
      </p:sp>
      <p:sp>
        <p:nvSpPr>
          <p:cNvPr id="2113" name="Google Shape;2113;p263"/>
          <p:cNvSpPr txBox="1">
            <a:spLocks noGrp="1"/>
          </p:cNvSpPr>
          <p:nvPr>
            <p:ph type="title"/>
          </p:nvPr>
        </p:nvSpPr>
        <p:spPr>
          <a:xfrm>
            <a:off x="3093950" y="1362499"/>
            <a:ext cx="2762400" cy="3672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説明</a:t>
            </a:r>
          </a:p>
          <a:p>
            <a:pPr marL="0" lvl="0" indent="0" algn="l" rtl="0">
              <a:spcBef>
                <a:spcPts val="500"/>
              </a:spcBef>
              <a:spcAft>
                <a:spcPts val="0"/>
              </a:spcAft>
              <a:buClr>
                <a:srgbClr val="5F7800"/>
              </a:buClr>
              <a:buSzPts val="1600"/>
              <a:buFont typeface="Proxima Nova"/>
              <a:buNone/>
            </a:pPr>
            <a:r>
              <a:rPr lang="ja-JP" sz="1000" dirty="0">
                <a:latin typeface="MS Gothic" panose="020B0609070205080204" pitchFamily="49" charset="-128"/>
                <a:ea typeface="MS Gothic" panose="020B0609070205080204" pitchFamily="49" charset="-128"/>
                <a:cs typeface="Roboto"/>
                <a:sym typeface="Roboto"/>
              </a:rPr>
              <a:t>効果的な関係者エンゲージメント戦略は、</a:t>
            </a:r>
            <a:br>
              <a:rPr lang="en-IE" altLang="ja-JP" sz="1000" dirty="0">
                <a:latin typeface="MS Gothic" panose="020B0609070205080204" pitchFamily="49" charset="-128"/>
                <a:ea typeface="MS Gothic" panose="020B0609070205080204" pitchFamily="49" charset="-128"/>
                <a:cs typeface="Roboto"/>
                <a:sym typeface="Roboto"/>
              </a:rPr>
            </a:br>
            <a:r>
              <a:rPr lang="ja-JP" sz="1000" dirty="0">
                <a:latin typeface="MS Gothic" panose="020B0609070205080204" pitchFamily="49" charset="-128"/>
                <a:ea typeface="MS Gothic" panose="020B0609070205080204" pitchFamily="49" charset="-128"/>
                <a:cs typeface="Roboto"/>
                <a:sym typeface="Roboto"/>
              </a:rPr>
              <a:t>主要な関係者をプロセスの早期に関与させ、新しいテクノロジや働き方への移行に対する安定した理解、貢献、援助を引き出すことで、成功への基礎を築きます。 </a:t>
            </a:r>
          </a:p>
          <a:p>
            <a:pPr marL="0" lvl="0" indent="0" algn="l" rtl="0">
              <a:spcBef>
                <a:spcPts val="6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対象となる成果</a:t>
            </a:r>
          </a:p>
          <a:p>
            <a:pPr marL="342900" lvl="0" indent="-228600" algn="l" rtl="0">
              <a:spcBef>
                <a:spcPts val="10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適格な人々に向けた新しいテクノロジの構築</a:t>
            </a:r>
          </a:p>
          <a:p>
            <a:pPr marL="342900" lvl="0" indent="-228600" algn="l" rtl="0">
              <a:spcBef>
                <a:spcPts val="6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主要な関係者のエンゲージメント計画</a:t>
            </a:r>
          </a:p>
          <a:p>
            <a:pPr marL="342900" lvl="0" indent="-228600" algn="l" rtl="0">
              <a:spcBef>
                <a:spcPts val="6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稼動開始日からの採用</a:t>
            </a:r>
          </a:p>
          <a:p>
            <a:pPr marL="342900" lvl="0" indent="-228600" algn="l" rtl="0">
              <a:spcBef>
                <a:spcPts val="6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影響を受ける個人やグループに対するタイムリーで関連性の高いコミュニケーション開発の支援</a:t>
            </a:r>
          </a:p>
          <a:p>
            <a:pPr marL="0" lvl="0" indent="0" algn="l" rtl="0">
              <a:spcBef>
                <a:spcPts val="0"/>
              </a:spcBef>
              <a:spcAft>
                <a:spcPts val="200"/>
              </a:spcAft>
              <a:buNone/>
            </a:pPr>
            <a:endParaRPr sz="1000" dirty="0">
              <a:latin typeface="MS Gothic" panose="020B0609070205080204" pitchFamily="49" charset="-128"/>
              <a:ea typeface="MS Gothic" panose="020B0609070205080204" pitchFamily="49" charset="-128"/>
              <a:cs typeface="Roboto"/>
              <a:sym typeface="Roboto"/>
            </a:endParaRPr>
          </a:p>
        </p:txBody>
      </p:sp>
      <p:sp>
        <p:nvSpPr>
          <p:cNvPr id="2114" name="Google Shape;2114;p263"/>
          <p:cNvSpPr txBox="1">
            <a:spLocks noGrp="1"/>
          </p:cNvSpPr>
          <p:nvPr>
            <p:ph type="title"/>
          </p:nvPr>
        </p:nvSpPr>
        <p:spPr>
          <a:xfrm>
            <a:off x="5856350" y="1367800"/>
            <a:ext cx="3181150" cy="24450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実行方法</a:t>
            </a:r>
          </a:p>
          <a:p>
            <a:pPr marL="457200" lvl="0" indent="-292100" algn="l" rtl="0">
              <a:lnSpc>
                <a:spcPct val="100000"/>
              </a:lnSpc>
              <a:spcBef>
                <a:spcPts val="500"/>
              </a:spcBef>
              <a:spcAft>
                <a:spcPts val="0"/>
              </a:spcAft>
              <a:buSzPts val="1000"/>
              <a:buFont typeface="Roboto"/>
              <a:buChar char="●"/>
            </a:pPr>
            <a:r>
              <a:rPr lang="ja-JP" sz="1000" b="1" dirty="0">
                <a:latin typeface="MS Gothic" panose="020B0609070205080204" pitchFamily="49" charset="-128"/>
                <a:ea typeface="MS Gothic" panose="020B0609070205080204" pitchFamily="49" charset="-128"/>
                <a:cs typeface="Roboto"/>
                <a:sym typeface="Roboto"/>
              </a:rPr>
              <a:t>特定する: </a:t>
            </a:r>
            <a:r>
              <a:rPr lang="ja-JP" sz="1000" dirty="0">
                <a:latin typeface="MS Gothic" panose="020B0609070205080204" pitchFamily="49" charset="-128"/>
                <a:ea typeface="MS Gothic" panose="020B0609070205080204" pitchFamily="49" charset="-128"/>
                <a:cs typeface="Roboto"/>
                <a:sym typeface="Roboto"/>
              </a:rPr>
              <a:t>関係者と影響を受ける個人やグループを特定します。</a:t>
            </a:r>
          </a:p>
          <a:p>
            <a:pPr marL="457200" lvl="0" indent="-292100" algn="l" rtl="0">
              <a:lnSpc>
                <a:spcPct val="100000"/>
              </a:lnSpc>
              <a:spcBef>
                <a:spcPts val="1000"/>
              </a:spcBef>
              <a:spcAft>
                <a:spcPts val="0"/>
              </a:spcAft>
              <a:buSzPts val="1000"/>
              <a:buFont typeface="Roboto"/>
              <a:buChar char="●"/>
            </a:pPr>
            <a:r>
              <a:rPr lang="ja-JP" sz="1000" b="1" dirty="0">
                <a:latin typeface="MS Gothic" panose="020B0609070205080204" pitchFamily="49" charset="-128"/>
                <a:ea typeface="MS Gothic" panose="020B0609070205080204" pitchFamily="49" charset="-128"/>
                <a:cs typeface="Roboto"/>
                <a:sym typeface="Roboto"/>
              </a:rPr>
              <a:t>実施する: </a:t>
            </a: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4"/>
              </a:rPr>
              <a:t>関係者エンゲージメント戦略テンプレート</a:t>
            </a:r>
            <a:r>
              <a:rPr lang="ja-JP" sz="1000" dirty="0">
                <a:latin typeface="MS Gothic" panose="020B0609070205080204" pitchFamily="49" charset="-128"/>
                <a:ea typeface="MS Gothic" panose="020B0609070205080204" pitchFamily="49" charset="-128"/>
                <a:cs typeface="Roboto"/>
                <a:sym typeface="Roboto"/>
              </a:rPr>
              <a:t>をガイドとして使用し、関係者の分析を実施します。 </a:t>
            </a:r>
          </a:p>
          <a:p>
            <a:pPr marL="457200" lvl="0" indent="-292100" algn="l" rtl="0">
              <a:lnSpc>
                <a:spcPct val="100000"/>
              </a:lnSpc>
              <a:spcBef>
                <a:spcPts val="1000"/>
              </a:spcBef>
              <a:spcAft>
                <a:spcPts val="0"/>
              </a:spcAft>
              <a:buSzPts val="1000"/>
              <a:buFont typeface="Roboto"/>
              <a:buChar char="●"/>
            </a:pPr>
            <a:r>
              <a:rPr lang="ja-JP" sz="1000" b="1" dirty="0">
                <a:latin typeface="MS Gothic" panose="020B0609070205080204" pitchFamily="49" charset="-128"/>
                <a:ea typeface="MS Gothic" panose="020B0609070205080204" pitchFamily="49" charset="-128"/>
                <a:cs typeface="Roboto"/>
                <a:sym typeface="Roboto"/>
              </a:rPr>
              <a:t>開発する: </a:t>
            </a:r>
            <a:r>
              <a:rPr lang="ja-JP" sz="1000" dirty="0">
                <a:latin typeface="MS Gothic" panose="020B0609070205080204" pitchFamily="49" charset="-128"/>
                <a:ea typeface="MS Gothic" panose="020B0609070205080204" pitchFamily="49" charset="-128"/>
                <a:cs typeface="Roboto"/>
                <a:sym typeface="Roboto"/>
              </a:rPr>
              <a:t>新しいテクノロジへの移行中に関係者に情報を周知させて移行プロセスに関与させるためのアプローチを開発します。</a:t>
            </a:r>
          </a:p>
          <a:p>
            <a:pPr marL="457200" lvl="0" indent="-292100" algn="l" rtl="0">
              <a:lnSpc>
                <a:spcPct val="100000"/>
              </a:lnSpc>
              <a:spcBef>
                <a:spcPts val="1000"/>
              </a:spcBef>
              <a:spcAft>
                <a:spcPts val="1000"/>
              </a:spcAft>
              <a:buSzPts val="1000"/>
              <a:buFont typeface="Roboto"/>
              <a:buChar char="●"/>
            </a:pPr>
            <a:r>
              <a:rPr lang="ja-JP" sz="1000" b="1" dirty="0">
                <a:latin typeface="MS Gothic" panose="020B0609070205080204" pitchFamily="49" charset="-128"/>
                <a:ea typeface="MS Gothic" panose="020B0609070205080204" pitchFamily="49" charset="-128"/>
                <a:cs typeface="Roboto"/>
                <a:sym typeface="Roboto"/>
              </a:rPr>
              <a:t>追跡して監視する: </a:t>
            </a:r>
            <a:r>
              <a:rPr lang="ja-JP" sz="1000" dirty="0">
                <a:latin typeface="MS Gothic" panose="020B0609070205080204" pitchFamily="49" charset="-128"/>
                <a:ea typeface="MS Gothic" panose="020B0609070205080204" pitchFamily="49" charset="-128"/>
                <a:cs typeface="Roboto"/>
                <a:sym typeface="Roboto"/>
              </a:rPr>
              <a:t>関係者エンゲージメント総計値のセットを定義することで、エンゲージメントプロセスを追跡して監視します。 </a:t>
            </a:r>
          </a:p>
        </p:txBody>
      </p:sp>
      <p:graphicFrame>
        <p:nvGraphicFramePr>
          <p:cNvPr id="2115" name="Google Shape;2115;p263"/>
          <p:cNvGraphicFramePr/>
          <p:nvPr>
            <p:extLst>
              <p:ext uri="{D42A27DB-BD31-4B8C-83A1-F6EECF244321}">
                <p14:modId xmlns:p14="http://schemas.microsoft.com/office/powerpoint/2010/main" val="3897702761"/>
              </p:ext>
            </p:extLst>
          </p:nvPr>
        </p:nvGraphicFramePr>
        <p:xfrm>
          <a:off x="5999692" y="3977080"/>
          <a:ext cx="3015600" cy="1057350"/>
        </p:xfrm>
        <a:graphic>
          <a:graphicData uri="http://schemas.openxmlformats.org/drawingml/2006/table">
            <a:tbl>
              <a:tblPr>
                <a:noFill/>
                <a:tableStyleId>{45470F37-8B12-47F0-81BC-2B07CDDA16E9}</a:tableStyleId>
              </a:tblPr>
              <a:tblGrid>
                <a:gridCol w="3015600">
                  <a:extLst>
                    <a:ext uri="{9D8B030D-6E8A-4147-A177-3AD203B41FA5}">
                      <a16:colId xmlns:a16="http://schemas.microsoft.com/office/drawing/2014/main" val="20000"/>
                    </a:ext>
                  </a:extLst>
                </a:gridCol>
              </a:tblGrid>
              <a:tr h="252300">
                <a:tc>
                  <a:txBody>
                    <a:bodyPr/>
                    <a:lstStyle/>
                    <a:p>
                      <a:pPr marL="0" lvl="0" indent="0" algn="l" rtl="0">
                        <a:spcBef>
                          <a:spcPts val="0"/>
                        </a:spcBef>
                        <a:spcAft>
                          <a:spcPts val="0"/>
                        </a:spcAft>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支援ツール</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805050">
                <a:tc>
                  <a:txBody>
                    <a:bodyPr/>
                    <a:lstStyle/>
                    <a:p>
                      <a:pPr marL="285750" lvl="0" indent="-234950" algn="l" rtl="0">
                        <a:spcBef>
                          <a:spcPts val="600"/>
                        </a:spcBef>
                        <a:spcAft>
                          <a:spcPts val="600"/>
                        </a:spcAft>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4"/>
                        </a:rPr>
                        <a:t>関係者エンゲージメント戦略テンプレート</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40"/>
        <p:cNvGrpSpPr/>
        <p:nvPr/>
      </p:nvGrpSpPr>
      <p:grpSpPr>
        <a:xfrm>
          <a:off x="0" y="0"/>
          <a:ext cx="0" cy="0"/>
          <a:chOff x="0" y="0"/>
          <a:chExt cx="0" cy="0"/>
        </a:xfrm>
      </p:grpSpPr>
      <p:sp>
        <p:nvSpPr>
          <p:cNvPr id="2141" name="Google Shape;2141;p265"/>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42" name="Google Shape;2142;p265"/>
          <p:cNvGraphicFramePr/>
          <p:nvPr>
            <p:extLst>
              <p:ext uri="{D42A27DB-BD31-4B8C-83A1-F6EECF244321}">
                <p14:modId xmlns:p14="http://schemas.microsoft.com/office/powerpoint/2010/main" val="23657860"/>
              </p:ext>
            </p:extLst>
          </p:nvPr>
        </p:nvGraphicFramePr>
        <p:xfrm>
          <a:off x="192731" y="1367798"/>
          <a:ext cx="2799691" cy="3348630"/>
        </p:xfrm>
        <a:graphic>
          <a:graphicData uri="http://schemas.openxmlformats.org/drawingml/2006/table">
            <a:tbl>
              <a:tblPr>
                <a:noFill/>
                <a:tableStyleId>{45470F37-8B12-47F0-81BC-2B07CDDA16E9}</a:tableStyleId>
              </a:tblPr>
              <a:tblGrid>
                <a:gridCol w="1292481">
                  <a:extLst>
                    <a:ext uri="{9D8B030D-6E8A-4147-A177-3AD203B41FA5}">
                      <a16:colId xmlns:a16="http://schemas.microsoft.com/office/drawing/2014/main" val="20000"/>
                    </a:ext>
                  </a:extLst>
                </a:gridCol>
                <a:gridCol w="1507210">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定義</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LEVERS は何か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顧客、従業員、パートナー、ベンダー、コミュニティといった「人々の系列」</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この LEVERS は何に影響するか、何が変更の成功を促進し、何が障壁となるか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これらのグループ内、そしてグループ間の関係は、組織全体における人々の思考、行動、労働の方法に影響する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影響の種別</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アクション/行動に対する影響の種別</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社会的な動機付け</a:t>
                      </a:r>
                    </a:p>
                    <a:p>
                      <a:pPr marL="0" lvl="0" indent="0" algn="l" rtl="0">
                        <a:spcBef>
                          <a:spcPts val="0"/>
                        </a:spcBef>
                        <a:spcAft>
                          <a:spcPts val="0"/>
                        </a:spcAft>
                        <a:buNone/>
                      </a:pPr>
                      <a:endParaRPr sz="800" i="0" dirty="0">
                        <a:solidFill>
                          <a:srgbClr val="434343"/>
                        </a:solidFill>
                        <a:latin typeface="MS Gothic" panose="020B0609070205080204" pitchFamily="49" charset="-128"/>
                        <a:ea typeface="MS Gothic" panose="020B0609070205080204" pitchFamily="49" charset="-128"/>
                        <a:cs typeface="Roboto"/>
                        <a:sym typeface="Roboto"/>
                      </a:endParaRP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社会的な能力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ja-JP" sz="1000" b="1" i="0" dirty="0">
                          <a:solidFill>
                            <a:srgbClr val="F3F3F3"/>
                          </a:solidFill>
                          <a:latin typeface="MS Gothic" panose="020B0609070205080204" pitchFamily="49" charset="-128"/>
                          <a:ea typeface="MS Gothic" panose="020B0609070205080204" pitchFamily="49" charset="-128"/>
                          <a:cs typeface="Roboto"/>
                          <a:sym typeface="Roboto"/>
                        </a:rPr>
                        <a:t>質問する内容</a:t>
                      </a:r>
                    </a:p>
                    <a:p>
                      <a:pPr marL="0" lvl="0" indent="0" algn="l" rtl="0">
                        <a:spcBef>
                          <a:spcPts val="0"/>
                        </a:spcBef>
                        <a:spcAft>
                          <a:spcPts val="0"/>
                        </a:spcAft>
                        <a:buNone/>
                      </a:pPr>
                      <a:r>
                        <a:rPr lang="ja-JP" sz="800" i="0" dirty="0">
                          <a:solidFill>
                            <a:schemeClr val="lt1"/>
                          </a:solidFill>
                          <a:latin typeface="MS Gothic" panose="020B0609070205080204" pitchFamily="49" charset="-128"/>
                          <a:ea typeface="MS Gothic" panose="020B0609070205080204" pitchFamily="49" charset="-128"/>
                          <a:cs typeface="Roboto"/>
                          <a:sym typeface="Roboto"/>
                        </a:rPr>
                        <a:t>以下を考察して、この LEVERS が変更の成功を促進しているのか、阻害しているのかを判断し、組織に合わせた戦略の開発に活かす</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顧客、従業員、パートナー、ベンダー、コミュニティは、変更を成功に導くような形で組織され、結び付けられているか?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43" name="Google Shape;2143;p265"/>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44" name="Google Shape;2144;p265"/>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45" name="Google Shape;2145;p265"/>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46" name="Google Shape;2146;p265"/>
          <p:cNvSpPr txBox="1"/>
          <p:nvPr/>
        </p:nvSpPr>
        <p:spPr>
          <a:xfrm>
            <a:off x="1030889"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ja-JP" sz="2300" dirty="0">
                <a:solidFill>
                  <a:srgbClr val="434343"/>
                </a:solidFill>
                <a:latin typeface="MS Gothic" panose="020B0609070205080204" pitchFamily="49" charset="-128"/>
                <a:ea typeface="MS Gothic" panose="020B0609070205080204" pitchFamily="49" charset="-128"/>
                <a:cs typeface="Roboto"/>
                <a:sym typeface="Roboto"/>
              </a:rPr>
              <a:t>エコシステム</a:t>
            </a:r>
          </a:p>
        </p:txBody>
      </p:sp>
      <p:grpSp>
        <p:nvGrpSpPr>
          <p:cNvPr id="2147" name="Google Shape;2147;p265"/>
          <p:cNvGrpSpPr/>
          <p:nvPr/>
        </p:nvGrpSpPr>
        <p:grpSpPr>
          <a:xfrm>
            <a:off x="1582881" y="3242019"/>
            <a:ext cx="134093" cy="169556"/>
            <a:chOff x="9983846" y="5539482"/>
            <a:chExt cx="521761" cy="659493"/>
          </a:xfrm>
        </p:grpSpPr>
        <p:sp>
          <p:nvSpPr>
            <p:cNvPr id="2148" name="Google Shape;2148;p265"/>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49" name="Google Shape;2149;p265"/>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50" name="Google Shape;2150;p265"/>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51" name="Google Shape;2151;p265"/>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52" name="Google Shape;2152;p265"/>
          <p:cNvSpPr/>
          <p:nvPr/>
        </p:nvSpPr>
        <p:spPr>
          <a:xfrm>
            <a:off x="1589338" y="3048277"/>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53" name="Google Shape;2153;p265"/>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ja-JP" sz="1400" b="1" dirty="0">
                <a:latin typeface="MS Gothic" panose="020B0609070205080204" pitchFamily="49" charset="-128"/>
                <a:ea typeface="MS Gothic" panose="020B0609070205080204" pitchFamily="49" charset="-128"/>
                <a:cs typeface="Roboto"/>
                <a:sym typeface="Roboto"/>
              </a:rPr>
              <a:t>戦略: </a:t>
            </a:r>
            <a:r>
              <a:rPr lang="ja-JP" sz="1400" dirty="0">
                <a:latin typeface="MS Gothic" panose="020B0609070205080204" pitchFamily="49" charset="-128"/>
                <a:ea typeface="MS Gothic" panose="020B0609070205080204" pitchFamily="49" charset="-128"/>
                <a:cs typeface="Roboto"/>
                <a:sym typeface="Roboto"/>
              </a:rPr>
              <a:t>変更への準備状況の評価の実施</a:t>
            </a:r>
          </a:p>
        </p:txBody>
      </p:sp>
      <p:sp>
        <p:nvSpPr>
          <p:cNvPr id="2154" name="Google Shape;2154;p265"/>
          <p:cNvSpPr txBox="1">
            <a:spLocks noGrp="1"/>
          </p:cNvSpPr>
          <p:nvPr>
            <p:ph type="title"/>
          </p:nvPr>
        </p:nvSpPr>
        <p:spPr>
          <a:xfrm>
            <a:off x="3157250" y="966175"/>
            <a:ext cx="2762400" cy="28074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説明</a:t>
            </a:r>
          </a:p>
          <a:p>
            <a:pPr marL="0" lvl="0" indent="0" algn="l" rtl="0">
              <a:lnSpc>
                <a:spcPct val="115000"/>
              </a:lnSpc>
              <a:spcBef>
                <a:spcPts val="50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変更への準備状況の評価は、新しいツールへの切り替えに伴う変更を吸収して採用するための関係者やユーザの準備レベルと貢献レベルに関するインサイトを提供します。 </a:t>
            </a:r>
          </a:p>
          <a:p>
            <a:pPr marL="0" lvl="0" indent="0" algn="l" rtl="0">
              <a:spcBef>
                <a:spcPts val="6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対象となる成果</a:t>
            </a:r>
          </a:p>
          <a:p>
            <a:pPr marL="457200" lvl="0" indent="-292100" algn="l" rtl="0">
              <a:spcBef>
                <a:spcPts val="10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MFA を採用するための準備レベルと貢献レベルの理解 </a:t>
            </a:r>
          </a:p>
          <a:p>
            <a:pPr marL="457200" lvl="0" indent="-298450" algn="l" rtl="0">
              <a:spcBef>
                <a:spcPts val="200"/>
              </a:spcBef>
              <a:spcAft>
                <a:spcPts val="0"/>
              </a:spcAft>
              <a:buSzPts val="1100"/>
              <a:buFont typeface="Roboto"/>
              <a:buChar char="●"/>
            </a:pPr>
            <a:r>
              <a:rPr lang="ja-JP" sz="1000" dirty="0">
                <a:latin typeface="MS Gothic" panose="020B0609070205080204" pitchFamily="49" charset="-128"/>
                <a:ea typeface="MS Gothic" panose="020B0609070205080204" pitchFamily="49" charset="-128"/>
                <a:cs typeface="Roboto"/>
                <a:sym typeface="Roboto"/>
              </a:rPr>
              <a:t>特定された障壁への</a:t>
            </a:r>
            <a:r>
              <a:rPr lang="ja-JP" sz="1100" dirty="0">
                <a:latin typeface="MS Gothic" panose="020B0609070205080204" pitchFamily="49" charset="-128"/>
                <a:ea typeface="MS Gothic" panose="020B0609070205080204" pitchFamily="49" charset="-128"/>
                <a:cs typeface="Roboto"/>
                <a:sym typeface="Roboto"/>
              </a:rPr>
              <a:t>事前対応</a:t>
            </a:r>
          </a:p>
          <a:p>
            <a:pPr marL="0" lvl="0" indent="0" algn="l" rtl="0">
              <a:spcBef>
                <a:spcPts val="200"/>
              </a:spcBef>
              <a:spcAft>
                <a:spcPts val="0"/>
              </a:spcAft>
              <a:buNone/>
            </a:pPr>
            <a:endParaRPr sz="1000" dirty="0">
              <a:solidFill>
                <a:srgbClr val="4D4D4D"/>
              </a:solidFill>
              <a:latin typeface="MS Gothic" panose="020B0609070205080204" pitchFamily="49" charset="-128"/>
              <a:ea typeface="MS Gothic" panose="020B0609070205080204" pitchFamily="49" charset="-128"/>
              <a:cs typeface="Roboto"/>
              <a:sym typeface="Roboto"/>
            </a:endParaRPr>
          </a:p>
          <a:p>
            <a:pPr marL="0" lvl="0" indent="0" algn="l" rtl="0">
              <a:spcBef>
                <a:spcPts val="1000"/>
              </a:spcBef>
              <a:spcAft>
                <a:spcPts val="0"/>
              </a:spcAft>
              <a:buNone/>
            </a:pPr>
            <a:endParaRPr sz="1000" dirty="0">
              <a:latin typeface="MS Gothic" panose="020B0609070205080204" pitchFamily="49" charset="-128"/>
              <a:ea typeface="MS Gothic" panose="020B0609070205080204" pitchFamily="49" charset="-128"/>
              <a:cs typeface="Roboto"/>
              <a:sym typeface="Roboto"/>
            </a:endParaRPr>
          </a:p>
          <a:p>
            <a:pPr marL="342900" lvl="0" indent="0" algn="l" rtl="0">
              <a:spcBef>
                <a:spcPts val="1000"/>
              </a:spcBef>
              <a:spcAft>
                <a:spcPts val="0"/>
              </a:spcAft>
              <a:buNone/>
            </a:pPr>
            <a:endParaRPr sz="1000" dirty="0">
              <a:latin typeface="MS Gothic" panose="020B0609070205080204" pitchFamily="49" charset="-128"/>
              <a:ea typeface="MS Gothic" panose="020B0609070205080204" pitchFamily="49" charset="-128"/>
              <a:cs typeface="Roboto"/>
              <a:sym typeface="Roboto"/>
            </a:endParaRPr>
          </a:p>
          <a:p>
            <a:pPr marL="114300" lvl="0" indent="-57150" algn="l" rtl="0">
              <a:spcBef>
                <a:spcPts val="1000"/>
              </a:spcBef>
              <a:spcAft>
                <a:spcPts val="200"/>
              </a:spcAft>
              <a:buNone/>
            </a:pPr>
            <a:endParaRPr sz="1000" dirty="0">
              <a:latin typeface="MS Gothic" panose="020B0609070205080204" pitchFamily="49" charset="-128"/>
              <a:ea typeface="MS Gothic" panose="020B0609070205080204" pitchFamily="49" charset="-128"/>
              <a:cs typeface="Roboto"/>
              <a:sym typeface="Roboto"/>
            </a:endParaRPr>
          </a:p>
        </p:txBody>
      </p:sp>
      <p:sp>
        <p:nvSpPr>
          <p:cNvPr id="2155" name="Google Shape;2155;p265"/>
          <p:cNvSpPr txBox="1">
            <a:spLocks noGrp="1"/>
          </p:cNvSpPr>
          <p:nvPr>
            <p:ph type="title"/>
          </p:nvPr>
        </p:nvSpPr>
        <p:spPr>
          <a:xfrm>
            <a:off x="5871943" y="1002325"/>
            <a:ext cx="3196499"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実行方法</a:t>
            </a:r>
          </a:p>
          <a:p>
            <a:pPr marL="342900" lvl="0" indent="-228600" algn="l" rtl="0">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基準を決める:</a:t>
            </a:r>
            <a:r>
              <a:rPr lang="ja-JP" sz="1000" dirty="0">
                <a:latin typeface="MS Gothic" panose="020B0609070205080204" pitchFamily="49" charset="-128"/>
                <a:ea typeface="MS Gothic" panose="020B0609070205080204" pitchFamily="49" charset="-128"/>
                <a:cs typeface="Roboto"/>
                <a:sym typeface="Roboto"/>
              </a:rPr>
              <a:t> 移行プロジェクトの最初に、</a:t>
            </a:r>
            <a:br>
              <a:rPr lang="en-IE" altLang="ja-JP" sz="1000" dirty="0">
                <a:latin typeface="MS Gothic" panose="020B0609070205080204" pitchFamily="49" charset="-128"/>
                <a:ea typeface="MS Gothic" panose="020B0609070205080204" pitchFamily="49" charset="-128"/>
                <a:cs typeface="Roboto"/>
                <a:sym typeface="Roboto"/>
              </a:rPr>
            </a:b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4" action="ppaction://hlinksldjump"/>
              </a:rPr>
              <a:t>変更への準備状況の評価</a:t>
            </a:r>
            <a:r>
              <a:rPr lang="ja-JP" sz="1000" dirty="0">
                <a:latin typeface="MS Gothic" panose="020B0609070205080204" pitchFamily="49" charset="-128"/>
                <a:ea typeface="MS Gothic" panose="020B0609070205080204" pitchFamily="49" charset="-128"/>
                <a:cs typeface="Roboto"/>
                <a:sym typeface="Roboto"/>
              </a:rPr>
              <a:t>の質問を使用して影響を受けるグループの代表からデータを集めます。  アンケート、フォーカスグループ、または </a:t>
            </a:r>
            <a:br>
              <a:rPr lang="en-IE" altLang="ja-JP" sz="1000" dirty="0">
                <a:latin typeface="MS Gothic" panose="020B0609070205080204" pitchFamily="49" charset="-128"/>
                <a:ea typeface="MS Gothic" panose="020B0609070205080204" pitchFamily="49" charset="-128"/>
                <a:cs typeface="Roboto"/>
                <a:sym typeface="Roboto"/>
              </a:rPr>
            </a:br>
            <a:r>
              <a:rPr lang="ja-JP" sz="1000" dirty="0">
                <a:latin typeface="MS Gothic" panose="020B0609070205080204" pitchFamily="49" charset="-128"/>
                <a:ea typeface="MS Gothic" panose="020B0609070205080204" pitchFamily="49" charset="-128"/>
                <a:cs typeface="Roboto"/>
                <a:sym typeface="Roboto"/>
              </a:rPr>
              <a:t>1 対 1 の SME との面談形式で行います。</a:t>
            </a:r>
          </a:p>
          <a:p>
            <a:pPr marL="342900" lvl="0" indent="-228600" algn="l" rtl="0">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文書化して行動する:</a:t>
            </a:r>
            <a:r>
              <a:rPr lang="ja-JP" sz="1000" dirty="0">
                <a:latin typeface="MS Gothic" panose="020B0609070205080204" pitchFamily="49" charset="-128"/>
                <a:ea typeface="MS Gothic" panose="020B0609070205080204" pitchFamily="49" charset="-128"/>
                <a:cs typeface="Roboto"/>
                <a:sym typeface="Roboto"/>
              </a:rPr>
              <a:t> 評価における主要な発見点を要約して周知します。ビジネスの SME (内容領域専門家)や経営陣と連携して、アクションプラン/変更管理の介入を取り決めます。 </a:t>
            </a:r>
          </a:p>
          <a:p>
            <a:pPr marL="342900" lvl="0" indent="-228600" algn="l" rtl="0">
              <a:spcBef>
                <a:spcPts val="500"/>
              </a:spcBef>
              <a:spcAft>
                <a:spcPts val="0"/>
              </a:spcAft>
              <a:buSzPts val="1000"/>
              <a:buFont typeface="Roboto"/>
              <a:buChar char="●"/>
            </a:pPr>
            <a:r>
              <a:rPr lang="ja-JP" sz="1000" b="1" dirty="0">
                <a:latin typeface="MS Gothic" panose="020B0609070205080204" pitchFamily="49" charset="-128"/>
                <a:ea typeface="MS Gothic" panose="020B0609070205080204" pitchFamily="49" charset="-128"/>
                <a:cs typeface="Roboto"/>
                <a:sym typeface="Roboto"/>
              </a:rPr>
              <a:t>継続的に監視する: </a:t>
            </a:r>
            <a:r>
              <a:rPr lang="ja-JP" sz="1000" dirty="0">
                <a:latin typeface="MS Gothic" panose="020B0609070205080204" pitchFamily="49" charset="-128"/>
                <a:ea typeface="MS Gothic" panose="020B0609070205080204" pitchFamily="49" charset="-128"/>
                <a:cs typeface="Roboto"/>
                <a:sym typeface="Roboto"/>
              </a:rPr>
              <a:t> プロジェクトの進行に伴い、同じ形式を使用して変更への準備状況を追加で確認することで、進行状況を測定したり、追加の移行計画を作成したり、各グループが計画通りに進行していることを保証したりします。</a:t>
            </a:r>
          </a:p>
          <a:p>
            <a:pPr marL="0" lvl="0" indent="0" algn="l" rtl="0">
              <a:spcBef>
                <a:spcPts val="500"/>
              </a:spcBef>
              <a:spcAft>
                <a:spcPts val="0"/>
              </a:spcAft>
              <a:buNone/>
            </a:pPr>
            <a:endParaRPr sz="1000" b="1" dirty="0">
              <a:latin typeface="MS Gothic" panose="020B0609070205080204" pitchFamily="49" charset="-128"/>
              <a:ea typeface="MS Gothic" panose="020B0609070205080204" pitchFamily="49" charset="-128"/>
              <a:cs typeface="Roboto"/>
              <a:sym typeface="Roboto"/>
            </a:endParaRPr>
          </a:p>
          <a:p>
            <a:pPr marL="0" lvl="0" indent="0" algn="l" rtl="0">
              <a:spcBef>
                <a:spcPts val="500"/>
              </a:spcBef>
              <a:spcAft>
                <a:spcPts val="200"/>
              </a:spcAft>
              <a:buNone/>
            </a:pPr>
            <a:endParaRPr sz="1000" dirty="0">
              <a:latin typeface="MS Gothic" panose="020B0609070205080204" pitchFamily="49" charset="-128"/>
              <a:ea typeface="MS Gothic" panose="020B0609070205080204" pitchFamily="49" charset="-128"/>
              <a:cs typeface="Roboto"/>
              <a:sym typeface="Roboto"/>
            </a:endParaRPr>
          </a:p>
        </p:txBody>
      </p:sp>
      <p:graphicFrame>
        <p:nvGraphicFramePr>
          <p:cNvPr id="2156" name="Google Shape;2156;p265"/>
          <p:cNvGraphicFramePr/>
          <p:nvPr>
            <p:extLst>
              <p:ext uri="{D42A27DB-BD31-4B8C-83A1-F6EECF244321}">
                <p14:modId xmlns:p14="http://schemas.microsoft.com/office/powerpoint/2010/main" val="4164521855"/>
              </p:ext>
            </p:extLst>
          </p:nvPr>
        </p:nvGraphicFramePr>
        <p:xfrm>
          <a:off x="3106192" y="4164255"/>
          <a:ext cx="5575800" cy="850911"/>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228011">
                <a:tc>
                  <a:txBody>
                    <a:bodyPr/>
                    <a:lstStyle/>
                    <a:p>
                      <a:pPr marL="0" lvl="0" indent="0" algn="l" rtl="0">
                        <a:spcBef>
                          <a:spcPts val="0"/>
                        </a:spcBef>
                        <a:spcAft>
                          <a:spcPts val="0"/>
                        </a:spcAft>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支援ツール</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622900">
                <a:tc>
                  <a:txBody>
                    <a:bodyPr/>
                    <a:lstStyle/>
                    <a:p>
                      <a:pPr marL="457200" lvl="0" indent="-298450" algn="l" rtl="0">
                        <a:spcBef>
                          <a:spcPts val="0"/>
                        </a:spcBef>
                        <a:spcAft>
                          <a:spcPts val="200"/>
                        </a:spcAft>
                        <a:buSzPts val="1100"/>
                        <a:buFont typeface="Roboto"/>
                        <a:buChar char="●"/>
                      </a:pPr>
                      <a:r>
                        <a:rPr lang="ja-JP" sz="1100" u="sng" dirty="0">
                          <a:solidFill>
                            <a:schemeClr val="hlink"/>
                          </a:solidFill>
                          <a:latin typeface="MS Gothic" panose="020B0609070205080204" pitchFamily="49" charset="-128"/>
                          <a:ea typeface="MS Gothic" panose="020B0609070205080204" pitchFamily="49" charset="-128"/>
                          <a:cs typeface="Roboto"/>
                          <a:sym typeface="Roboto"/>
                          <a:hlinkClick r:id="rId4" action="ppaction://hlinksldjump"/>
                        </a:rPr>
                        <a:t>変更への準備状況の評価</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73"/>
        <p:cNvGrpSpPr/>
        <p:nvPr/>
      </p:nvGrpSpPr>
      <p:grpSpPr>
        <a:xfrm>
          <a:off x="0" y="0"/>
          <a:ext cx="0" cy="0"/>
          <a:chOff x="0" y="0"/>
          <a:chExt cx="0" cy="0"/>
        </a:xfrm>
      </p:grpSpPr>
      <p:sp>
        <p:nvSpPr>
          <p:cNvPr id="1674" name="Google Shape;1674;p247"/>
          <p:cNvSpPr txBox="1">
            <a:spLocks noGrp="1"/>
          </p:cNvSpPr>
          <p:nvPr>
            <p:ph type="ctrTitle"/>
          </p:nvPr>
        </p:nvSpPr>
        <p:spPr>
          <a:xfrm>
            <a:off x="354285" y="442087"/>
            <a:ext cx="5315400" cy="32790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ja-JP" b="0" dirty="0">
                <a:latin typeface="MS Gothic" panose="020B0609070205080204" pitchFamily="49" charset="-128"/>
                <a:ea typeface="MS Gothic" panose="020B0609070205080204" pitchFamily="49" charset="-128"/>
                <a:cs typeface="Roboto Light"/>
                <a:sym typeface="Roboto Light"/>
              </a:rPr>
              <a:t>この世界は、従来の慣習や行動が快適に感じるようにできています。</a:t>
            </a:r>
          </a:p>
          <a:p>
            <a:pPr marL="0" marR="139700" lvl="0" indent="0" algn="l" rtl="0">
              <a:lnSpc>
                <a:spcPct val="115000"/>
              </a:lnSpc>
              <a:spcBef>
                <a:spcPts val="1800"/>
              </a:spcBef>
              <a:spcAft>
                <a:spcPts val="0"/>
              </a:spcAft>
              <a:buNone/>
            </a:pPr>
            <a:r>
              <a:rPr lang="ja-JP" sz="1300" b="0" dirty="0">
                <a:solidFill>
                  <a:srgbClr val="1C1C1C"/>
                </a:solidFill>
                <a:latin typeface="MS Gothic" panose="020B0609070205080204" pitchFamily="49" charset="-128"/>
                <a:ea typeface="MS Gothic" panose="020B0609070205080204" pitchFamily="49" charset="-128"/>
                <a:cs typeface="Roboto"/>
                <a:sym typeface="Roboto"/>
              </a:rPr>
              <a:t>新しいテクノロジプラットフォームやインターフェースへの移行は容易ではありません。多くの場合は、人々が慣れ親しんでいる行動や働き方を変えなければならないのです。</a:t>
            </a:r>
          </a:p>
          <a:p>
            <a:pPr marL="0" marR="139700" lvl="0" indent="0" algn="l" rtl="0">
              <a:lnSpc>
                <a:spcPct val="115000"/>
              </a:lnSpc>
              <a:spcBef>
                <a:spcPts val="1800"/>
              </a:spcBef>
              <a:spcAft>
                <a:spcPts val="400"/>
              </a:spcAft>
              <a:buNone/>
            </a:pPr>
            <a:r>
              <a:rPr lang="ja-JP" sz="1300" b="0" dirty="0">
                <a:solidFill>
                  <a:srgbClr val="1C1C1C"/>
                </a:solidFill>
                <a:latin typeface="MS Gothic" panose="020B0609070205080204" pitchFamily="49" charset="-128"/>
                <a:ea typeface="MS Gothic" panose="020B0609070205080204" pitchFamily="49" charset="-128"/>
                <a:cs typeface="Roboto"/>
                <a:sym typeface="Roboto"/>
              </a:rPr>
              <a:t>このプレゼンテーションで推奨するステップやテンプレートを利用して、組織で行動の変化を刺激し、新しいテクノロジへの移行を推進しましょう。</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19"/>
        <p:cNvGrpSpPr/>
        <p:nvPr/>
      </p:nvGrpSpPr>
      <p:grpSpPr>
        <a:xfrm>
          <a:off x="0" y="0"/>
          <a:ext cx="0" cy="0"/>
          <a:chOff x="0" y="0"/>
          <a:chExt cx="0" cy="0"/>
        </a:xfrm>
      </p:grpSpPr>
      <p:sp>
        <p:nvSpPr>
          <p:cNvPr id="2120" name="Google Shape;2120;p264"/>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21" name="Google Shape;2121;p264"/>
          <p:cNvGraphicFramePr/>
          <p:nvPr>
            <p:extLst>
              <p:ext uri="{D42A27DB-BD31-4B8C-83A1-F6EECF244321}">
                <p14:modId xmlns:p14="http://schemas.microsoft.com/office/powerpoint/2010/main" val="4141532024"/>
              </p:ext>
            </p:extLst>
          </p:nvPr>
        </p:nvGraphicFramePr>
        <p:xfrm>
          <a:off x="192731" y="1367798"/>
          <a:ext cx="2799691" cy="3348630"/>
        </p:xfrm>
        <a:graphic>
          <a:graphicData uri="http://schemas.openxmlformats.org/drawingml/2006/table">
            <a:tbl>
              <a:tblPr>
                <a:noFill/>
                <a:tableStyleId>{45470F37-8B12-47F0-81BC-2B07CDDA16E9}</a:tableStyleId>
              </a:tblPr>
              <a:tblGrid>
                <a:gridCol w="1292481">
                  <a:extLst>
                    <a:ext uri="{9D8B030D-6E8A-4147-A177-3AD203B41FA5}">
                      <a16:colId xmlns:a16="http://schemas.microsoft.com/office/drawing/2014/main" val="20000"/>
                    </a:ext>
                  </a:extLst>
                </a:gridCol>
                <a:gridCol w="1507210">
                  <a:extLst>
                    <a:ext uri="{9D8B030D-6E8A-4147-A177-3AD203B41FA5}">
                      <a16:colId xmlns:a16="http://schemas.microsoft.com/office/drawing/2014/main" val="20001"/>
                    </a:ext>
                  </a:extLst>
                </a:gridCol>
              </a:tblGrid>
              <a:tr h="7074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定義</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LEVERS は何か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顧客、従業員、パートナー、ベンダー、コミュニティといった「人々の系列」</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732675">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この LEVERS は何に影響するか、何が変更の成功を促進し、何が障壁となるか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これらのグループ内、そしてグループ間の関係は、組織全体における人々の思考、行動、労働の方法に影響する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86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影響の種別</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アクション/行動に対する影響の種別</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a:t>
                      </a:r>
                      <a:r>
                        <a:rPr lang="en-IE" altLang="ja-JP" sz="800" i="0" dirty="0">
                          <a:solidFill>
                            <a:srgbClr val="434343"/>
                          </a:solidFill>
                          <a:latin typeface="MS Gothic" panose="020B0609070205080204" pitchFamily="49" charset="-128"/>
                          <a:ea typeface="MS Gothic" panose="020B0609070205080204" pitchFamily="49" charset="-128"/>
                          <a:cs typeface="Roboto"/>
                          <a:sym typeface="Roboto"/>
                        </a:rPr>
                        <a:t> </a:t>
                      </a:r>
                      <a:r>
                        <a:rPr lang="ja-JP" sz="800" i="0" dirty="0">
                          <a:solidFill>
                            <a:srgbClr val="434343"/>
                          </a:solidFill>
                          <a:latin typeface="MS Gothic" panose="020B0609070205080204" pitchFamily="49" charset="-128"/>
                          <a:ea typeface="MS Gothic" panose="020B0609070205080204" pitchFamily="49" charset="-128"/>
                          <a:cs typeface="Roboto"/>
                          <a:sym typeface="Roboto"/>
                        </a:rPr>
                        <a:t>社会的な動機付け</a:t>
                      </a:r>
                    </a:p>
                    <a:p>
                      <a:pPr marL="0" lvl="0" indent="0" algn="l" rtl="0">
                        <a:spcBef>
                          <a:spcPts val="0"/>
                        </a:spcBef>
                        <a:spcAft>
                          <a:spcPts val="0"/>
                        </a:spcAft>
                        <a:buNone/>
                      </a:pPr>
                      <a:endParaRPr sz="800" i="0" dirty="0">
                        <a:solidFill>
                          <a:srgbClr val="434343"/>
                        </a:solidFill>
                        <a:latin typeface="MS Gothic" panose="020B0609070205080204" pitchFamily="49" charset="-128"/>
                        <a:ea typeface="MS Gothic" panose="020B0609070205080204" pitchFamily="49" charset="-128"/>
                        <a:cs typeface="Roboto"/>
                        <a:sym typeface="Roboto"/>
                      </a:endParaRP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社会的な能力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69600">
                <a:tc>
                  <a:txBody>
                    <a:bodyPr/>
                    <a:lstStyle/>
                    <a:p>
                      <a:pPr marL="0" lvl="0" indent="0" algn="l" rtl="0">
                        <a:spcBef>
                          <a:spcPts val="0"/>
                        </a:spcBef>
                        <a:spcAft>
                          <a:spcPts val="0"/>
                        </a:spcAft>
                        <a:buNone/>
                      </a:pPr>
                      <a:r>
                        <a:rPr lang="ja-JP" sz="1000" b="1" i="0" dirty="0">
                          <a:solidFill>
                            <a:srgbClr val="F3F3F3"/>
                          </a:solidFill>
                          <a:latin typeface="MS Gothic" panose="020B0609070205080204" pitchFamily="49" charset="-128"/>
                          <a:ea typeface="MS Gothic" panose="020B0609070205080204" pitchFamily="49" charset="-128"/>
                          <a:cs typeface="Roboto"/>
                          <a:sym typeface="Roboto"/>
                        </a:rPr>
                        <a:t>質問する内容</a:t>
                      </a:r>
                    </a:p>
                    <a:p>
                      <a:pPr marL="0" lvl="0" indent="0" algn="l" rtl="0">
                        <a:spcBef>
                          <a:spcPts val="0"/>
                        </a:spcBef>
                        <a:spcAft>
                          <a:spcPts val="0"/>
                        </a:spcAft>
                        <a:buNone/>
                      </a:pPr>
                      <a:r>
                        <a:rPr lang="ja-JP" sz="800" i="0" dirty="0">
                          <a:solidFill>
                            <a:schemeClr val="lt1"/>
                          </a:solidFill>
                          <a:latin typeface="MS Gothic" panose="020B0609070205080204" pitchFamily="49" charset="-128"/>
                          <a:ea typeface="MS Gothic" panose="020B0609070205080204" pitchFamily="49" charset="-128"/>
                          <a:cs typeface="Roboto"/>
                          <a:sym typeface="Roboto"/>
                        </a:rPr>
                        <a:t>以下を考察して、この LEVERS が変更の成功を促進しているのか、阻害しているのかを判断し、組織に合わせた戦略の開発に活かす</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D39981"/>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顧客、従業員、パートナー、ベンダー、コミュニティは、変更を成功に導くような形で組織され、結び付けられているか?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22" name="Google Shape;2122;p264"/>
          <p:cNvCxnSpPr/>
          <p:nvPr/>
        </p:nvCxnSpPr>
        <p:spPr>
          <a:xfrm>
            <a:off x="-9321" y="-18206"/>
            <a:ext cx="0" cy="5190600"/>
          </a:xfrm>
          <a:prstGeom prst="straightConnector1">
            <a:avLst/>
          </a:prstGeom>
          <a:noFill/>
          <a:ln w="114300" cap="flat" cmpd="sng">
            <a:solidFill>
              <a:srgbClr val="D39981"/>
            </a:solidFill>
            <a:prstDash val="solid"/>
            <a:round/>
            <a:headEnd type="none" w="med" len="med"/>
            <a:tailEnd type="none" w="med" len="med"/>
          </a:ln>
        </p:spPr>
      </p:cxnSp>
      <p:pic>
        <p:nvPicPr>
          <p:cNvPr id="2123" name="Google Shape;2123;p264"/>
          <p:cNvPicPr preferRelativeResize="0"/>
          <p:nvPr/>
        </p:nvPicPr>
        <p:blipFill>
          <a:blip r:embed="rId3">
            <a:alphaModFix/>
          </a:blip>
          <a:stretch>
            <a:fillRect/>
          </a:stretch>
        </p:blipFill>
        <p:spPr>
          <a:xfrm>
            <a:off x="98032" y="213108"/>
            <a:ext cx="1008393" cy="951980"/>
          </a:xfrm>
          <a:prstGeom prst="rect">
            <a:avLst/>
          </a:prstGeom>
          <a:noFill/>
          <a:ln>
            <a:noFill/>
          </a:ln>
        </p:spPr>
      </p:pic>
      <p:sp>
        <p:nvSpPr>
          <p:cNvPr id="2124" name="Google Shape;2124;p264"/>
          <p:cNvSpPr/>
          <p:nvPr/>
        </p:nvSpPr>
        <p:spPr>
          <a:xfrm rot="-9034978">
            <a:off x="821123" y="219033"/>
            <a:ext cx="110554" cy="67836"/>
          </a:xfrm>
          <a:prstGeom prst="triangle">
            <a:avLst>
              <a:gd name="adj" fmla="val 50000"/>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25" name="Google Shape;2125;p264"/>
          <p:cNvSpPr txBox="1"/>
          <p:nvPr/>
        </p:nvSpPr>
        <p:spPr>
          <a:xfrm>
            <a:off x="1036494"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ja-JP" sz="2300" dirty="0">
                <a:solidFill>
                  <a:srgbClr val="434343"/>
                </a:solidFill>
                <a:latin typeface="MS Gothic" panose="020B0609070205080204" pitchFamily="49" charset="-128"/>
                <a:ea typeface="MS Gothic" panose="020B0609070205080204" pitchFamily="49" charset="-128"/>
                <a:cs typeface="Roboto"/>
                <a:sym typeface="Roboto"/>
              </a:rPr>
              <a:t>エコシステム</a:t>
            </a:r>
          </a:p>
        </p:txBody>
      </p:sp>
      <p:grpSp>
        <p:nvGrpSpPr>
          <p:cNvPr id="2126" name="Google Shape;2126;p264"/>
          <p:cNvGrpSpPr/>
          <p:nvPr/>
        </p:nvGrpSpPr>
        <p:grpSpPr>
          <a:xfrm>
            <a:off x="1582881" y="3242019"/>
            <a:ext cx="134093" cy="169556"/>
            <a:chOff x="9983846" y="5539482"/>
            <a:chExt cx="521761" cy="659493"/>
          </a:xfrm>
        </p:grpSpPr>
        <p:sp>
          <p:nvSpPr>
            <p:cNvPr id="2127" name="Google Shape;2127;p264"/>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28" name="Google Shape;2128;p264"/>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29" name="Google Shape;2129;p264"/>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130" name="Google Shape;2130;p264"/>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
        <p:nvSpPr>
          <p:cNvPr id="2131" name="Google Shape;2131;p264"/>
          <p:cNvSpPr/>
          <p:nvPr/>
        </p:nvSpPr>
        <p:spPr>
          <a:xfrm>
            <a:off x="1589338" y="3048277"/>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32" name="Google Shape;2132;p264"/>
          <p:cNvSpPr txBox="1">
            <a:spLocks noGrp="1"/>
          </p:cNvSpPr>
          <p:nvPr>
            <p:ph type="title"/>
          </p:nvPr>
        </p:nvSpPr>
        <p:spPr>
          <a:xfrm>
            <a:off x="3106200" y="961075"/>
            <a:ext cx="2762400" cy="2385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説明</a:t>
            </a:r>
          </a:p>
          <a:p>
            <a:pPr marL="0" lvl="0" indent="0" algn="l" rtl="0">
              <a:lnSpc>
                <a:spcPct val="115000"/>
              </a:lnSpc>
              <a:spcBef>
                <a:spcPts val="50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変更ネットワークは、選ばれた個人グループであり、新しいテクノロジへの移行によって影響されるビジネスの各部分を表します。  変更ネットワークを確立することで、中核の変更管理チームのリーチを拡張し、イニシアチブの根本的な支援を構築して、双方向コミュニケーションの明確なパスを提供できます。 </a:t>
            </a:r>
          </a:p>
          <a:p>
            <a:pPr marL="0" lvl="0" indent="0" algn="l" rtl="0">
              <a:spcBef>
                <a:spcPts val="6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対象となる成果</a:t>
            </a:r>
          </a:p>
          <a:p>
            <a:pPr marL="114300" lvl="0" indent="-120650" algn="l" rtl="0">
              <a:spcBef>
                <a:spcPts val="10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部門を越えた認知 </a:t>
            </a:r>
          </a:p>
          <a:p>
            <a:pPr marL="114300" lvl="0" indent="-120650" algn="l" rtl="0">
              <a:spcBef>
                <a:spcPts val="3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同僚のイネーブルメント </a:t>
            </a:r>
          </a:p>
          <a:p>
            <a:pPr marL="114300" lvl="0" indent="-120650" algn="l" rtl="0">
              <a:spcBef>
                <a:spcPts val="3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新しいテクノロジへの移行に関する双方向の会話チャネルの確立</a:t>
            </a:r>
          </a:p>
          <a:p>
            <a:pPr marL="0" lvl="0" indent="0" algn="l" rtl="0">
              <a:spcBef>
                <a:spcPts val="300"/>
              </a:spcBef>
              <a:spcAft>
                <a:spcPts val="0"/>
              </a:spcAft>
              <a:buNone/>
            </a:pPr>
            <a:endParaRPr sz="1000" dirty="0">
              <a:latin typeface="MS Gothic" panose="020B0609070205080204" pitchFamily="49" charset="-128"/>
              <a:ea typeface="MS Gothic" panose="020B0609070205080204" pitchFamily="49" charset="-128"/>
              <a:cs typeface="Roboto"/>
              <a:sym typeface="Roboto"/>
            </a:endParaRPr>
          </a:p>
          <a:p>
            <a:pPr marL="342900" lvl="0" indent="0" algn="l" rtl="0">
              <a:spcBef>
                <a:spcPts val="1000"/>
              </a:spcBef>
              <a:spcAft>
                <a:spcPts val="0"/>
              </a:spcAft>
              <a:buNone/>
            </a:pPr>
            <a:endParaRPr sz="1000" dirty="0">
              <a:latin typeface="MS Gothic" panose="020B0609070205080204" pitchFamily="49" charset="-128"/>
              <a:ea typeface="MS Gothic" panose="020B0609070205080204" pitchFamily="49" charset="-128"/>
              <a:cs typeface="Roboto"/>
              <a:sym typeface="Roboto"/>
            </a:endParaRPr>
          </a:p>
          <a:p>
            <a:pPr marL="114300" lvl="0" indent="-57150" algn="l" rtl="0">
              <a:spcBef>
                <a:spcPts val="1000"/>
              </a:spcBef>
              <a:spcAft>
                <a:spcPts val="200"/>
              </a:spcAft>
              <a:buNone/>
            </a:pPr>
            <a:endParaRPr sz="1000" dirty="0">
              <a:latin typeface="MS Gothic" panose="020B0609070205080204" pitchFamily="49" charset="-128"/>
              <a:ea typeface="MS Gothic" panose="020B0609070205080204" pitchFamily="49" charset="-128"/>
              <a:cs typeface="Roboto"/>
              <a:sym typeface="Roboto"/>
            </a:endParaRPr>
          </a:p>
        </p:txBody>
      </p:sp>
      <p:sp>
        <p:nvSpPr>
          <p:cNvPr id="2133" name="Google Shape;2133;p264"/>
          <p:cNvSpPr txBox="1">
            <a:spLocks noGrp="1"/>
          </p:cNvSpPr>
          <p:nvPr>
            <p:ph type="title"/>
          </p:nvPr>
        </p:nvSpPr>
        <p:spPr>
          <a:xfrm>
            <a:off x="5977500" y="961075"/>
            <a:ext cx="3060000" cy="22125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実行方法</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変更の支援者を探す: </a:t>
            </a:r>
            <a:r>
              <a:rPr lang="ja-JP" sz="1000" dirty="0">
                <a:latin typeface="MS Gothic" panose="020B0609070205080204" pitchFamily="49" charset="-128"/>
                <a:ea typeface="MS Gothic" panose="020B0609070205080204" pitchFamily="49" charset="-128"/>
                <a:cs typeface="Roboto"/>
                <a:sym typeface="Roboto"/>
              </a:rPr>
              <a:t>経営陣と連携して</a:t>
            </a:r>
            <a:r>
              <a:rPr lang="ja-JP" sz="1000" dirty="0">
                <a:latin typeface="MS Gothic" panose="020B0609070205080204" pitchFamily="49" charset="-128"/>
                <a:ea typeface="MS Gothic" panose="020B0609070205080204" pitchFamily="49" charset="-128"/>
                <a:cs typeface="Roboto"/>
                <a:sym typeface="Roboto"/>
                <a:hlinkClick r:id="rId4" action="ppaction://hlinksldjump"/>
              </a:rPr>
              <a:t>変更の支援者</a:t>
            </a:r>
            <a:r>
              <a:rPr lang="ja-JP" sz="1000" dirty="0">
                <a:latin typeface="MS Gothic" panose="020B0609070205080204" pitchFamily="49" charset="-128"/>
                <a:ea typeface="MS Gothic" panose="020B0609070205080204" pitchFamily="49" charset="-128"/>
                <a:cs typeface="Roboto"/>
                <a:sym typeface="Roboto"/>
              </a:rPr>
              <a:t>を特定します。特定した変更の支援者をネットワークに招待して参加を依頼します。</a:t>
            </a:r>
          </a:p>
          <a:p>
            <a:pPr marL="254000" lvl="0" indent="-190500" algn="l" rtl="0">
              <a:lnSpc>
                <a:spcPct val="100000"/>
              </a:lnSpc>
              <a:spcBef>
                <a:spcPts val="10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計画を作成する:</a:t>
            </a:r>
            <a:r>
              <a:rPr lang="ja-JP" sz="1000" dirty="0">
                <a:latin typeface="MS Gothic" panose="020B0609070205080204" pitchFamily="49" charset="-128"/>
                <a:ea typeface="MS Gothic" panose="020B0609070205080204" pitchFamily="49" charset="-128"/>
                <a:cs typeface="Roboto"/>
                <a:sym typeface="Roboto"/>
              </a:rPr>
              <a:t> 変更の支援者に対する面談とコミュニケーションの頻度の計画を作成します。</a:t>
            </a:r>
          </a:p>
          <a:p>
            <a:pPr marL="254000" lvl="0" indent="-190500" algn="l" rtl="0">
              <a:lnSpc>
                <a:spcPct val="100000"/>
              </a:lnSpc>
              <a:spcBef>
                <a:spcPts val="1000"/>
              </a:spcBef>
              <a:spcAft>
                <a:spcPts val="0"/>
              </a:spcAft>
              <a:buSzPts val="1000"/>
              <a:buFont typeface="Roboto"/>
              <a:buChar char="●"/>
            </a:pPr>
            <a:r>
              <a:rPr lang="ja-JP" sz="1000" b="1" dirty="0">
                <a:latin typeface="MS Gothic" panose="020B0609070205080204" pitchFamily="49" charset="-128"/>
                <a:ea typeface="MS Gothic" panose="020B0609070205080204" pitchFamily="49" charset="-128"/>
                <a:cs typeface="Roboto"/>
                <a:sym typeface="Roboto"/>
              </a:rPr>
              <a:t>開始する:</a:t>
            </a:r>
            <a:r>
              <a:rPr lang="ja-JP" sz="1000" dirty="0">
                <a:latin typeface="MS Gothic" panose="020B0609070205080204" pitchFamily="49" charset="-128"/>
                <a:ea typeface="MS Gothic" panose="020B0609070205080204" pitchFamily="49" charset="-128"/>
                <a:cs typeface="Roboto"/>
                <a:sym typeface="Roboto"/>
              </a:rPr>
              <a:t> 開始ミーティングを開催して変更ネットワーク計画を実行します。 </a:t>
            </a:r>
          </a:p>
          <a:p>
            <a:pPr marL="254000" lvl="0" indent="-190500" algn="l" rtl="0">
              <a:lnSpc>
                <a:spcPct val="100000"/>
              </a:lnSpc>
              <a:spcBef>
                <a:spcPts val="1000"/>
              </a:spcBef>
              <a:spcAft>
                <a:spcPts val="0"/>
              </a:spcAft>
              <a:buSzPts val="1000"/>
              <a:buFont typeface="Roboto"/>
              <a:buChar char="●"/>
            </a:pPr>
            <a:r>
              <a:rPr lang="ja-JP" sz="1000" b="1" dirty="0">
                <a:latin typeface="MS Gothic" panose="020B0609070205080204" pitchFamily="49" charset="-128"/>
                <a:ea typeface="MS Gothic" panose="020B0609070205080204" pitchFamily="49" charset="-128"/>
                <a:cs typeface="Roboto"/>
                <a:sym typeface="Roboto"/>
              </a:rPr>
              <a:t>グループに力を与える: </a:t>
            </a:r>
            <a:r>
              <a:rPr lang="ja-JP" sz="1000" dirty="0">
                <a:latin typeface="MS Gothic" panose="020B0609070205080204" pitchFamily="49" charset="-128"/>
                <a:ea typeface="MS Gothic" panose="020B0609070205080204" pitchFamily="49" charset="-128"/>
                <a:cs typeface="Roboto"/>
                <a:sym typeface="Roboto"/>
              </a:rPr>
              <a:t>世界を広げるための情報やツールへの詳細なアクセス情報をグループに提供します。ロールアウトの計画に関与するように積極的に促します。フィードバックを集めて提供するように依頼し、提案に対応します。 </a:t>
            </a:r>
          </a:p>
          <a:p>
            <a:pPr marL="0" lvl="0" indent="0" algn="l" rtl="0">
              <a:spcBef>
                <a:spcPts val="0"/>
              </a:spcBef>
              <a:spcAft>
                <a:spcPts val="200"/>
              </a:spcAft>
              <a:buNone/>
            </a:pPr>
            <a:endParaRPr sz="1000" dirty="0">
              <a:latin typeface="MS Gothic" panose="020B0609070205080204" pitchFamily="49" charset="-128"/>
              <a:ea typeface="MS Gothic" panose="020B0609070205080204" pitchFamily="49" charset="-128"/>
              <a:cs typeface="Roboto"/>
              <a:sym typeface="Roboto"/>
            </a:endParaRPr>
          </a:p>
        </p:txBody>
      </p:sp>
      <p:graphicFrame>
        <p:nvGraphicFramePr>
          <p:cNvPr id="2134" name="Google Shape;2134;p264"/>
          <p:cNvGraphicFramePr/>
          <p:nvPr>
            <p:extLst>
              <p:ext uri="{D42A27DB-BD31-4B8C-83A1-F6EECF244321}">
                <p14:modId xmlns:p14="http://schemas.microsoft.com/office/powerpoint/2010/main" val="2075452708"/>
              </p:ext>
            </p:extLst>
          </p:nvPr>
        </p:nvGraphicFramePr>
        <p:xfrm>
          <a:off x="3106192" y="4043680"/>
          <a:ext cx="5575800" cy="1142535"/>
        </p:xfrm>
        <a:graphic>
          <a:graphicData uri="http://schemas.openxmlformats.org/drawingml/2006/table">
            <a:tbl>
              <a:tblPr>
                <a:noFill/>
                <a:tableStyleId>{45470F37-8B12-47F0-81BC-2B07CDDA16E9}</a:tableStyleId>
              </a:tblPr>
              <a:tblGrid>
                <a:gridCol w="5575800">
                  <a:extLst>
                    <a:ext uri="{9D8B030D-6E8A-4147-A177-3AD203B41FA5}">
                      <a16:colId xmlns:a16="http://schemas.microsoft.com/office/drawing/2014/main" val="20000"/>
                    </a:ext>
                  </a:extLst>
                </a:gridCol>
              </a:tblGrid>
              <a:tr h="209636">
                <a:tc>
                  <a:txBody>
                    <a:bodyPr/>
                    <a:lstStyle/>
                    <a:p>
                      <a:pPr marL="0" lvl="0" indent="0" algn="l" rtl="0">
                        <a:spcBef>
                          <a:spcPts val="0"/>
                        </a:spcBef>
                        <a:spcAft>
                          <a:spcPts val="0"/>
                        </a:spcAft>
                        <a:buNone/>
                      </a:pPr>
                      <a:r>
                        <a:rPr lang="ja-JP" sz="1000" b="1" dirty="0">
                          <a:latin typeface="MS Gothic" panose="020B0609070205080204" pitchFamily="49" charset="-128"/>
                          <a:ea typeface="MS Gothic" panose="020B0609070205080204" pitchFamily="49" charset="-128"/>
                          <a:cs typeface="Roboto"/>
                          <a:sym typeface="Roboto"/>
                        </a:rPr>
                        <a:t>支援ツール</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D39981"/>
                    </a:solidFill>
                  </a:tcPr>
                </a:tc>
                <a:extLst>
                  <a:ext uri="{0D108BD9-81ED-4DB2-BD59-A6C34878D82A}">
                    <a16:rowId xmlns:a16="http://schemas.microsoft.com/office/drawing/2014/main" val="10000"/>
                  </a:ext>
                </a:extLst>
              </a:tr>
              <a:tr h="932899">
                <a:tc>
                  <a:txBody>
                    <a:bodyPr/>
                    <a:lstStyle/>
                    <a:p>
                      <a:pPr marL="285750" marR="0" lvl="0" indent="-234950" algn="l" defTabSz="914400" rtl="0" eaLnBrk="1" fontAlgn="auto" latinLnBrk="0" hangingPunct="1">
                        <a:lnSpc>
                          <a:spcPct val="100000"/>
                        </a:lnSpc>
                        <a:spcBef>
                          <a:spcPts val="0"/>
                        </a:spcBef>
                        <a:spcAft>
                          <a:spcPts val="0"/>
                        </a:spcAft>
                        <a:buClr>
                          <a:srgbClr val="000000"/>
                        </a:buClr>
                        <a:buSzPts val="1000"/>
                        <a:buFont typeface="Roboto"/>
                        <a:buChar char="●"/>
                        <a:tabLst/>
                        <a:defRPr/>
                      </a:pPr>
                      <a:r>
                        <a:rPr lang="ja-JP" sz="1000" b="1" i="0" u="dotDotDashHeavy" baseline="0" dirty="0">
                          <a:uFillTx/>
                          <a:latin typeface="MS Gothic" panose="020B0609070205080204" pitchFamily="49" charset="-128"/>
                          <a:ea typeface="MS Gothic" panose="020B0609070205080204" pitchFamily="49" charset="-128"/>
                          <a:cs typeface="Roboto"/>
                          <a:sym typeface="Roboto"/>
                          <a:hlinkClick r:id="rId5" action="ppaction://hlinksldjump"/>
                        </a:rPr>
                        <a:t>変更ネットワークの概要</a:t>
                      </a:r>
                    </a:p>
                    <a:p>
                      <a:pPr marL="285750" lvl="0" indent="-234950" algn="l" rtl="0">
                        <a:spcBef>
                          <a:spcPts val="600"/>
                        </a:spcBef>
                        <a:spcAft>
                          <a:spcPts val="0"/>
                        </a:spcAft>
                        <a:buSzPts val="1000"/>
                        <a:buFont typeface="Roboto"/>
                        <a:buChar char="●"/>
                      </a:pPr>
                      <a:r>
                        <a:rPr lang="ja-JP" sz="1000" b="1" u="sng" baseline="0" dirty="0">
                          <a:uFillTx/>
                          <a:latin typeface="MS Gothic" panose="020B0609070205080204" pitchFamily="49" charset="-128"/>
                          <a:ea typeface="MS Gothic" panose="020B0609070205080204" pitchFamily="49" charset="-128"/>
                          <a:cs typeface="Roboto"/>
                          <a:sym typeface="Roboto"/>
                          <a:hlinkClick r:id="rId6" action="ppaction://hlinksldjump"/>
                        </a:rPr>
                        <a:t>変更ネットワークエンゲージメント戦略の例</a:t>
                      </a:r>
                    </a:p>
                    <a:p>
                      <a:pPr marL="285750" lvl="0" indent="-234950" algn="l" rtl="0">
                        <a:spcBef>
                          <a:spcPts val="600"/>
                        </a:spcBef>
                        <a:spcAft>
                          <a:spcPts val="600"/>
                        </a:spcAft>
                        <a:buSzPts val="1000"/>
                        <a:buFont typeface="Roboto"/>
                        <a:buChar char="●"/>
                      </a:pPr>
                      <a:r>
                        <a:rPr lang="ja-JP" sz="1000" b="1" u="sng" baseline="0" dirty="0">
                          <a:uFillTx/>
                          <a:latin typeface="MS Gothic" panose="020B0609070205080204" pitchFamily="49" charset="-128"/>
                          <a:ea typeface="MS Gothic" panose="020B0609070205080204" pitchFamily="49" charset="-128"/>
                          <a:cs typeface="Roboto"/>
                          <a:sym typeface="Roboto"/>
                          <a:hlinkClick r:id="rId7" action="ppaction://hlinksldjump"/>
                        </a:rPr>
                        <a:t>変更ネットワーク開始のコミュニケーション</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35" name="Google Shape;2135;p264"/>
          <p:cNvSpPr txBox="1"/>
          <p:nvPr/>
        </p:nvSpPr>
        <p:spPr>
          <a:xfrm>
            <a:off x="6429600" y="4878400"/>
            <a:ext cx="2714400" cy="27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ja-JP" sz="800" dirty="0">
                <a:latin typeface="MS Gothic" panose="020B0609070205080204" pitchFamily="49" charset="-128"/>
                <a:ea typeface="MS Gothic" panose="020B0609070205080204" pitchFamily="49" charset="-128"/>
                <a:cs typeface="Roboto Light"/>
                <a:sym typeface="Roboto Light"/>
              </a:rPr>
              <a:t>* 従業員 30 人以上の組織で推奨</a:t>
            </a:r>
          </a:p>
        </p:txBody>
      </p:sp>
      <p:sp>
        <p:nvSpPr>
          <p:cNvPr id="2136" name="Google Shape;2136;p264"/>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ja-JP" sz="1400" b="1" dirty="0">
                <a:latin typeface="MS Gothic" panose="020B0609070205080204" pitchFamily="49" charset="-128"/>
                <a:ea typeface="MS Gothic" panose="020B0609070205080204" pitchFamily="49" charset="-128"/>
                <a:cs typeface="Roboto"/>
                <a:sym typeface="Roboto"/>
              </a:rPr>
              <a:t>戦略: </a:t>
            </a:r>
            <a:r>
              <a:rPr lang="ja-JP" sz="1400" dirty="0">
                <a:latin typeface="MS Gothic" panose="020B0609070205080204" pitchFamily="49" charset="-128"/>
                <a:ea typeface="MS Gothic" panose="020B0609070205080204" pitchFamily="49" charset="-128"/>
                <a:cs typeface="Roboto"/>
                <a:sym typeface="Roboto"/>
              </a:rPr>
              <a:t>変更ネットワークの確立</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60"/>
        <p:cNvGrpSpPr/>
        <p:nvPr/>
      </p:nvGrpSpPr>
      <p:grpSpPr>
        <a:xfrm>
          <a:off x="0" y="0"/>
          <a:ext cx="0" cy="0"/>
          <a:chOff x="0" y="0"/>
          <a:chExt cx="0" cy="0"/>
        </a:xfrm>
      </p:grpSpPr>
      <p:sp>
        <p:nvSpPr>
          <p:cNvPr id="2161" name="Google Shape;2161;p266"/>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ja-JP" sz="1300" b="1" dirty="0">
                <a:latin typeface="MS Gothic" panose="020B0609070205080204" pitchFamily="49" charset="-128"/>
                <a:ea typeface="MS Gothic" panose="020B0609070205080204" pitchFamily="49" charset="-128"/>
                <a:cs typeface="Roboto"/>
                <a:sym typeface="Roboto"/>
              </a:rPr>
              <a:t>戦略: </a:t>
            </a:r>
            <a:r>
              <a:rPr lang="ja-JP" sz="1300" dirty="0">
                <a:latin typeface="MS Gothic" panose="020B0609070205080204" pitchFamily="49" charset="-128"/>
                <a:ea typeface="MS Gothic" panose="020B0609070205080204" pitchFamily="49" charset="-128"/>
                <a:cs typeface="Roboto"/>
                <a:sym typeface="Roboto"/>
              </a:rPr>
              <a:t>「ユーザへの利点」(What’s in it for Me: WIIFM) の特定と周知</a:t>
            </a:r>
          </a:p>
        </p:txBody>
      </p:sp>
      <p:sp>
        <p:nvSpPr>
          <p:cNvPr id="2162" name="Google Shape;2162;p266"/>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説明</a:t>
            </a:r>
          </a:p>
          <a:p>
            <a:pPr marL="0" lvl="0" indent="0" algn="l" rtl="0">
              <a:lnSpc>
                <a:spcPct val="95000"/>
              </a:lnSpc>
              <a:spcBef>
                <a:spcPts val="50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明確な利点を各個人に伝え、それぞれの個人的な利益に結び付けましょう。</a:t>
            </a:r>
          </a:p>
          <a:p>
            <a:pPr marL="0" lvl="0" indent="0" algn="l" rtl="0">
              <a:spcBef>
                <a:spcPts val="6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対象となる成果</a:t>
            </a:r>
          </a:p>
          <a:p>
            <a:pPr marL="342900" lvl="0" indent="-228600" algn="l" rtl="0">
              <a:spcBef>
                <a:spcPts val="10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新しいツールを採用するための個人的な動機付け</a:t>
            </a:r>
          </a:p>
          <a:p>
            <a:pPr marL="342900" lvl="0" indent="-228600" algn="l" rtl="0">
              <a:spcBef>
                <a:spcPts val="200"/>
              </a:spcBef>
              <a:spcAft>
                <a:spcPts val="20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新しいツール最大限に活用する方法の理解</a:t>
            </a:r>
          </a:p>
        </p:txBody>
      </p:sp>
      <p:sp>
        <p:nvSpPr>
          <p:cNvPr id="2163" name="Google Shape;2163;p266"/>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実行方法</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共感マッピング:</a:t>
            </a:r>
            <a:r>
              <a:rPr lang="ja-JP" sz="1000" dirty="0">
                <a:latin typeface="MS Gothic" panose="020B0609070205080204" pitchFamily="49" charset="-128"/>
                <a:ea typeface="MS Gothic" panose="020B0609070205080204" pitchFamily="49" charset="-128"/>
                <a:cs typeface="Roboto"/>
                <a:sym typeface="Roboto"/>
              </a:rPr>
              <a:t> 影響を受けるロールを特定します。各グループにとって何が重要であるかと、新しいツールの採用がどのように役立つかを発見します。</a:t>
            </a: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3"/>
              </a:rPr>
              <a:t>WIIFM の質問</a:t>
            </a:r>
            <a:r>
              <a:rPr lang="ja-JP" sz="1000" dirty="0">
                <a:latin typeface="MS Gothic" panose="020B0609070205080204" pitchFamily="49" charset="-128"/>
                <a:ea typeface="MS Gothic" panose="020B0609070205080204" pitchFamily="49" charset="-128"/>
                <a:cs typeface="Roboto"/>
                <a:sym typeface="Roboto"/>
              </a:rPr>
              <a:t>によって、ユーザの利点を整理します。 </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WIFFM を周知させる: </a:t>
            </a:r>
            <a:r>
              <a:rPr lang="ja-JP" sz="1000" dirty="0">
                <a:latin typeface="MS Gothic" panose="020B0609070205080204" pitchFamily="49" charset="-128"/>
                <a:ea typeface="MS Gothic" panose="020B0609070205080204" pitchFamily="49" charset="-128"/>
                <a:cs typeface="Roboto"/>
                <a:sym typeface="Roboto"/>
              </a:rPr>
              <a:t>WIIFM を、経営陣、関係者、トレーニング、そして特にコミュニケーションの戦略に組み込みます。 </a:t>
            </a:r>
          </a:p>
          <a:p>
            <a:pPr marL="254000" lvl="0" indent="-190500" algn="l" rtl="0">
              <a:lnSpc>
                <a:spcPct val="100000"/>
              </a:lnSpc>
              <a:spcBef>
                <a:spcPts val="500"/>
              </a:spcBef>
              <a:spcAft>
                <a:spcPts val="1800"/>
              </a:spcAft>
              <a:buSzPts val="1000"/>
              <a:buChar char="●"/>
            </a:pPr>
            <a:r>
              <a:rPr lang="ja-JP" sz="1000" b="1" dirty="0">
                <a:latin typeface="MS Gothic" panose="020B0609070205080204" pitchFamily="49" charset="-128"/>
                <a:ea typeface="MS Gothic" panose="020B0609070205080204" pitchFamily="49" charset="-128"/>
                <a:cs typeface="Roboto"/>
                <a:sym typeface="Roboto"/>
              </a:rPr>
              <a:t>ストーリーを伝えてエクスペリエンスを作成する: </a:t>
            </a:r>
            <a:r>
              <a:rPr lang="ja-JP" sz="1000" dirty="0">
                <a:latin typeface="MS Gothic" panose="020B0609070205080204" pitchFamily="49" charset="-128"/>
                <a:ea typeface="MS Gothic" panose="020B0609070205080204" pitchFamily="49" charset="-128"/>
                <a:cs typeface="Roboto"/>
                <a:sym typeface="Roboto"/>
              </a:rPr>
              <a:t>実際に WIIFM を体験できるようなエクスペリエンスを作成してストーリーを共有します。サクセスストーリー、ハンズオンデモ、インフルエンサのシャドーイングなどを利用できます。 </a:t>
            </a:r>
          </a:p>
        </p:txBody>
      </p:sp>
      <p:graphicFrame>
        <p:nvGraphicFramePr>
          <p:cNvPr id="2164" name="Google Shape;2164;p266"/>
          <p:cNvGraphicFramePr/>
          <p:nvPr>
            <p:extLst>
              <p:ext uri="{D42A27DB-BD31-4B8C-83A1-F6EECF244321}">
                <p14:modId xmlns:p14="http://schemas.microsoft.com/office/powerpoint/2010/main" val="1775037272"/>
              </p:ext>
            </p:extLst>
          </p:nvPr>
        </p:nvGraphicFramePr>
        <p:xfrm>
          <a:off x="3106200" y="4050786"/>
          <a:ext cx="5834875" cy="843400"/>
        </p:xfrm>
        <a:graphic>
          <a:graphicData uri="http://schemas.openxmlformats.org/drawingml/2006/table">
            <a:tbl>
              <a:tblPr>
                <a:noFill/>
                <a:tableStyleId>{45470F37-8B12-47F0-81BC-2B07CDDA16E9}</a:tableStyleId>
              </a:tblPr>
              <a:tblGrid>
                <a:gridCol w="5834875">
                  <a:extLst>
                    <a:ext uri="{9D8B030D-6E8A-4147-A177-3AD203B41FA5}">
                      <a16:colId xmlns:a16="http://schemas.microsoft.com/office/drawing/2014/main" val="20000"/>
                    </a:ext>
                  </a:extLst>
                </a:gridCol>
              </a:tblGrid>
              <a:tr h="235775">
                <a:tc>
                  <a:txBody>
                    <a:bodyPr/>
                    <a:lstStyle/>
                    <a:p>
                      <a:pPr marL="0" lvl="0" indent="0" algn="l" rtl="0">
                        <a:spcBef>
                          <a:spcPts val="0"/>
                        </a:spcBef>
                        <a:spcAft>
                          <a:spcPts val="0"/>
                        </a:spcAft>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支援ツール</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607625">
                <a:tc>
                  <a:txBody>
                    <a:bodyPr/>
                    <a:lstStyle/>
                    <a:p>
                      <a:pPr marL="285750" lvl="0" indent="-234950" algn="l" rtl="0">
                        <a:spcBef>
                          <a:spcPts val="0"/>
                        </a:spcBef>
                        <a:spcAft>
                          <a:spcPts val="0"/>
                        </a:spcAft>
                        <a:buSzPts val="1000"/>
                        <a:buFont typeface="Roboto"/>
                        <a:buChar char="●"/>
                      </a:pPr>
                      <a:r>
                        <a:rPr lang="ja-JP" sz="1000" b="1" u="sng" dirty="0">
                          <a:solidFill>
                            <a:schemeClr val="hlink"/>
                          </a:solidFill>
                          <a:latin typeface="MS Gothic" panose="020B0609070205080204" pitchFamily="49" charset="-128"/>
                          <a:ea typeface="MS Gothic" panose="020B0609070205080204" pitchFamily="49" charset="-128"/>
                          <a:cs typeface="Roboto"/>
                          <a:sym typeface="Roboto"/>
                          <a:hlinkClick r:id="rId3"/>
                        </a:rPr>
                        <a:t>ユーザの利点に関する質問</a:t>
                      </a:r>
                    </a:p>
                    <a:p>
                      <a:pPr marL="457200" lvl="0" indent="0" algn="l" rtl="0">
                        <a:spcBef>
                          <a:spcPts val="600"/>
                        </a:spcBef>
                        <a:spcAft>
                          <a:spcPts val="600"/>
                        </a:spcAft>
                        <a:buNone/>
                      </a:pPr>
                      <a:endParaRPr sz="1000" dirty="0">
                        <a:latin typeface="MS Gothic" panose="020B0609070205080204" pitchFamily="49" charset="-128"/>
                        <a:ea typeface="MS Gothic" panose="020B0609070205080204" pitchFamily="49" charset="-128"/>
                        <a:cs typeface="Roboto"/>
                        <a:sym typeface="Roboto"/>
                      </a:endParaRP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65" name="Google Shape;2165;p266"/>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66" name="Google Shape;2166;p266"/>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67" name="Google Shape;2167;p266"/>
          <p:cNvGraphicFramePr/>
          <p:nvPr>
            <p:extLst>
              <p:ext uri="{D42A27DB-BD31-4B8C-83A1-F6EECF244321}">
                <p14:modId xmlns:p14="http://schemas.microsoft.com/office/powerpoint/2010/main" val="3875507651"/>
              </p:ext>
            </p:extLst>
          </p:nvPr>
        </p:nvGraphicFramePr>
        <p:xfrm>
          <a:off x="192731" y="1367798"/>
          <a:ext cx="2762475" cy="3346575"/>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定義</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LEVERS は何か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個人の価値、動機、目的意識</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この LEVERS は何に影響するか、何が変更の成功を促進し、何が障壁となるか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自分にとって重要な価値と結び付いていることで、個人の思考や行動の本質的な動機付けが促される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影響の種別</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アクション/行動に対する影響の種別</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個人の動機付け</a:t>
                      </a:r>
                    </a:p>
                    <a:p>
                      <a:pPr marL="0" lvl="0" indent="0" algn="l" rtl="0">
                        <a:spcBef>
                          <a:spcPts val="0"/>
                        </a:spcBef>
                        <a:spcAft>
                          <a:spcPts val="0"/>
                        </a:spcAft>
                        <a:buNone/>
                      </a:pPr>
                      <a:endParaRPr sz="800" i="0" dirty="0">
                        <a:solidFill>
                          <a:srgbClr val="434343"/>
                        </a:solidFill>
                        <a:latin typeface="MS Gothic" panose="020B0609070205080204" pitchFamily="49" charset="-128"/>
                        <a:ea typeface="MS Gothic" panose="020B0609070205080204" pitchFamily="49" charset="-128"/>
                        <a:cs typeface="Roboto"/>
                        <a:sym typeface="Roboto"/>
                      </a:endParaRPr>
                    </a:p>
                    <a:p>
                      <a:pPr marL="0" lvl="0" indent="0" algn="l" rtl="0">
                        <a:spcBef>
                          <a:spcPts val="0"/>
                        </a:spcBef>
                        <a:spcAft>
                          <a:spcPts val="0"/>
                        </a:spcAft>
                        <a:buNone/>
                      </a:pPr>
                      <a:endParaRPr sz="800" i="0" dirty="0">
                        <a:solidFill>
                          <a:srgbClr val="434343"/>
                        </a:solidFill>
                        <a:latin typeface="MS Gothic" panose="020B0609070205080204" pitchFamily="49" charset="-128"/>
                        <a:ea typeface="MS Gothic" panose="020B0609070205080204" pitchFamily="49" charset="-128"/>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ja-JP" sz="1000" b="1" i="0" dirty="0">
                          <a:solidFill>
                            <a:srgbClr val="F3F3F3"/>
                          </a:solidFill>
                          <a:latin typeface="MS Gothic" panose="020B0609070205080204" pitchFamily="49" charset="-128"/>
                          <a:ea typeface="MS Gothic" panose="020B0609070205080204" pitchFamily="49" charset="-128"/>
                          <a:cs typeface="Roboto"/>
                          <a:sym typeface="Roboto"/>
                        </a:rPr>
                        <a:t>質問する内容</a:t>
                      </a:r>
                    </a:p>
                    <a:p>
                      <a:pPr marL="0" lvl="0" indent="0" algn="l" rtl="0">
                        <a:spcBef>
                          <a:spcPts val="0"/>
                        </a:spcBef>
                        <a:spcAft>
                          <a:spcPts val="0"/>
                        </a:spcAft>
                        <a:buNone/>
                      </a:pPr>
                      <a:r>
                        <a:rPr lang="ja-JP" sz="800" i="0" dirty="0">
                          <a:solidFill>
                            <a:schemeClr val="lt1"/>
                          </a:solidFill>
                          <a:latin typeface="MS Gothic" panose="020B0609070205080204" pitchFamily="49" charset="-128"/>
                          <a:ea typeface="MS Gothic" panose="020B0609070205080204" pitchFamily="49" charset="-128"/>
                          <a:cs typeface="Roboto"/>
                          <a:sym typeface="Roboto"/>
                        </a:rPr>
                        <a:t>以下を考察して、この LEVERS が変更の成功を促進しているのか、阻害しているのかを判断し、組織に合わせた戦略の開発に活かす</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今回の変更と、各個人の価値、動機付け、目的意識との間に結び付きが見えているか?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68" name="Google Shape;2168;p266"/>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169" name="Google Shape;2169;p266"/>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170" name="Google Shape;2170;p266"/>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71" name="Google Shape;2171;p266"/>
          <p:cNvSpPr/>
          <p:nvPr/>
        </p:nvSpPr>
        <p:spPr>
          <a:xfrm>
            <a:off x="1709485" y="3103652"/>
            <a:ext cx="121500" cy="113700"/>
          </a:xfrm>
          <a:custGeom>
            <a:avLst/>
            <a:gdLst/>
            <a:ahLst/>
            <a:cxnLst/>
            <a:rect l="l" t="t" r="r" b="b"/>
            <a:pathLst>
              <a:path w="120000" h="120000" extrusionOk="0">
                <a:moveTo>
                  <a:pt x="59852" y="119859"/>
                </a:moveTo>
                <a:cubicBezTo>
                  <a:pt x="59411" y="119859"/>
                  <a:pt x="58970" y="119578"/>
                  <a:pt x="58529" y="119438"/>
                </a:cubicBezTo>
                <a:cubicBezTo>
                  <a:pt x="57941" y="119017"/>
                  <a:pt x="43823" y="110035"/>
                  <a:pt x="29411" y="95438"/>
                </a:cubicBezTo>
                <a:cubicBezTo>
                  <a:pt x="10147" y="76210"/>
                  <a:pt x="0" y="56140"/>
                  <a:pt x="0" y="37894"/>
                </a:cubicBezTo>
                <a:cubicBezTo>
                  <a:pt x="0" y="13894"/>
                  <a:pt x="14411" y="2245"/>
                  <a:pt x="28676" y="1263"/>
                </a:cubicBezTo>
                <a:cubicBezTo>
                  <a:pt x="40441" y="421"/>
                  <a:pt x="53970" y="6877"/>
                  <a:pt x="59852" y="22877"/>
                </a:cubicBezTo>
                <a:cubicBezTo>
                  <a:pt x="65735" y="6736"/>
                  <a:pt x="80000" y="0"/>
                  <a:pt x="91911" y="842"/>
                </a:cubicBezTo>
                <a:cubicBezTo>
                  <a:pt x="105882" y="1964"/>
                  <a:pt x="119852" y="12771"/>
                  <a:pt x="119852" y="34807"/>
                </a:cubicBezTo>
                <a:cubicBezTo>
                  <a:pt x="119852" y="52070"/>
                  <a:pt x="110000" y="71578"/>
                  <a:pt x="90441" y="92771"/>
                </a:cubicBezTo>
                <a:cubicBezTo>
                  <a:pt x="76029" y="108350"/>
                  <a:pt x="61470" y="119438"/>
                  <a:pt x="61176" y="119438"/>
                </a:cubicBezTo>
                <a:cubicBezTo>
                  <a:pt x="60735" y="119859"/>
                  <a:pt x="60294" y="119859"/>
                  <a:pt x="59852" y="119859"/>
                </a:cubicBezTo>
                <a:close/>
                <a:moveTo>
                  <a:pt x="30882" y="5473"/>
                </a:moveTo>
                <a:cubicBezTo>
                  <a:pt x="30294" y="5473"/>
                  <a:pt x="29558" y="5473"/>
                  <a:pt x="28970" y="5473"/>
                </a:cubicBezTo>
                <a:cubicBezTo>
                  <a:pt x="16470" y="6315"/>
                  <a:pt x="4117" y="16701"/>
                  <a:pt x="4117" y="37894"/>
                </a:cubicBezTo>
                <a:cubicBezTo>
                  <a:pt x="4117" y="76210"/>
                  <a:pt x="51176" y="109473"/>
                  <a:pt x="59705" y="115228"/>
                </a:cubicBezTo>
                <a:cubicBezTo>
                  <a:pt x="67941" y="108771"/>
                  <a:pt x="115294" y="70596"/>
                  <a:pt x="115294" y="34807"/>
                </a:cubicBezTo>
                <a:cubicBezTo>
                  <a:pt x="115294" y="15438"/>
                  <a:pt x="103235" y="5894"/>
                  <a:pt x="91323" y="5052"/>
                </a:cubicBezTo>
                <a:cubicBezTo>
                  <a:pt x="74264" y="3789"/>
                  <a:pt x="63970" y="18105"/>
                  <a:pt x="61911" y="31859"/>
                </a:cubicBezTo>
                <a:cubicBezTo>
                  <a:pt x="61617" y="32842"/>
                  <a:pt x="60882" y="33543"/>
                  <a:pt x="59705" y="33543"/>
                </a:cubicBezTo>
                <a:cubicBezTo>
                  <a:pt x="58676" y="33543"/>
                  <a:pt x="57794" y="32701"/>
                  <a:pt x="57500" y="31859"/>
                </a:cubicBezTo>
                <a:cubicBezTo>
                  <a:pt x="55588" y="18947"/>
                  <a:pt x="46323" y="5473"/>
                  <a:pt x="30882" y="5473"/>
                </a:cubicBezTo>
                <a:close/>
              </a:path>
            </a:pathLst>
          </a:custGeom>
          <a:solidFill>
            <a:srgbClr val="434343"/>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Arial"/>
              <a:ea typeface="Arial"/>
              <a:cs typeface="Arial"/>
              <a:sym typeface="Arial"/>
            </a:endParaRPr>
          </a:p>
        </p:txBody>
      </p:sp>
      <p:sp>
        <p:nvSpPr>
          <p:cNvPr id="2172" name="Google Shape;2172;p266"/>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ja-JP" sz="2400" dirty="0">
                <a:solidFill>
                  <a:srgbClr val="434343"/>
                </a:solidFill>
                <a:latin typeface="MS Gothic" panose="020B0609070205080204" pitchFamily="49" charset="-128"/>
                <a:ea typeface="MS Gothic" panose="020B0609070205080204" pitchFamily="49" charset="-128"/>
                <a:cs typeface="Roboto"/>
                <a:sym typeface="Roboto"/>
              </a:rPr>
              <a:t>価値</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76"/>
        <p:cNvGrpSpPr/>
        <p:nvPr/>
      </p:nvGrpSpPr>
      <p:grpSpPr>
        <a:xfrm>
          <a:off x="0" y="0"/>
          <a:ext cx="0" cy="0"/>
          <a:chOff x="0" y="0"/>
          <a:chExt cx="0" cy="0"/>
        </a:xfrm>
      </p:grpSpPr>
      <p:sp>
        <p:nvSpPr>
          <p:cNvPr id="2177" name="Google Shape;2177;p267"/>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ja-JP" sz="1400" b="1" dirty="0">
                <a:latin typeface="MS Gothic" panose="020B0609070205080204" pitchFamily="49" charset="-128"/>
                <a:ea typeface="MS Gothic" panose="020B0609070205080204" pitchFamily="49" charset="-128"/>
                <a:cs typeface="Roboto"/>
                <a:sym typeface="Roboto"/>
              </a:rPr>
              <a:t>戦略: </a:t>
            </a:r>
            <a:r>
              <a:rPr lang="ja-JP" sz="1400" dirty="0">
                <a:latin typeface="MS Gothic" panose="020B0609070205080204" pitchFamily="49" charset="-128"/>
                <a:ea typeface="MS Gothic" panose="020B0609070205080204" pitchFamily="49" charset="-128"/>
                <a:cs typeface="Roboto"/>
                <a:sym typeface="Roboto"/>
              </a:rPr>
              <a:t>コミュニケーション計画の開発と実行</a:t>
            </a:r>
          </a:p>
        </p:txBody>
      </p:sp>
      <p:sp>
        <p:nvSpPr>
          <p:cNvPr id="2178" name="Google Shape;2178;p267"/>
          <p:cNvSpPr txBox="1">
            <a:spLocks noGrp="1"/>
          </p:cNvSpPr>
          <p:nvPr>
            <p:ph type="title"/>
          </p:nvPr>
        </p:nvSpPr>
        <p:spPr>
          <a:xfrm>
            <a:off x="3106200" y="1215400"/>
            <a:ext cx="2762400" cy="34929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説明</a:t>
            </a:r>
          </a:p>
          <a:p>
            <a:pPr marL="0" lvl="0" indent="0" algn="l" rtl="0">
              <a:lnSpc>
                <a:spcPct val="115000"/>
              </a:lnSpc>
              <a:spcBef>
                <a:spcPts val="50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コミュニケーション計画は、影響を受ける関係者やユーザに適切なチャネルと適切なタイミングでメッセージを届けるための非常に重要な戦略的アプローチをまとめたものです。</a:t>
            </a:r>
          </a:p>
          <a:p>
            <a:pPr marL="0" lvl="0" indent="0" algn="l" rtl="0">
              <a:spcBef>
                <a:spcPts val="6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対象となる成果</a:t>
            </a:r>
          </a:p>
          <a:p>
            <a:pPr marL="342900" lvl="0" indent="-228600" algn="l" rtl="0">
              <a:spcBef>
                <a:spcPts val="10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新しいツールを中心としたすべての関係者と Salesforce ユーザの連帯</a:t>
            </a:r>
          </a:p>
          <a:p>
            <a:pPr marL="342900" lvl="0" indent="-228600" algn="l" rtl="0">
              <a:spcBef>
                <a:spcPts val="6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新しいツールに関するコミュニケーションを明確に定めたアプローチ</a:t>
            </a:r>
          </a:p>
          <a:p>
            <a:pPr marL="342900" lvl="0" indent="-228600" algn="l" rtl="0">
              <a:spcBef>
                <a:spcPts val="6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フィードバックの機会</a:t>
            </a:r>
          </a:p>
        </p:txBody>
      </p:sp>
      <p:sp>
        <p:nvSpPr>
          <p:cNvPr id="2179" name="Google Shape;2179;p267"/>
          <p:cNvSpPr txBox="1">
            <a:spLocks noGrp="1"/>
          </p:cNvSpPr>
          <p:nvPr>
            <p:ph type="title"/>
          </p:nvPr>
        </p:nvSpPr>
        <p:spPr>
          <a:xfrm>
            <a:off x="5977500" y="1215400"/>
            <a:ext cx="3060000" cy="3149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実行方法</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コミュニケーションチャネル: </a:t>
            </a:r>
            <a:r>
              <a:rPr lang="ja-JP" sz="1000" dirty="0">
                <a:latin typeface="MS Gothic" panose="020B0609070205080204" pitchFamily="49" charset="-128"/>
                <a:ea typeface="MS Gothic" panose="020B0609070205080204" pitchFamily="49" charset="-128"/>
                <a:cs typeface="Roboto"/>
                <a:sym typeface="Roboto"/>
              </a:rPr>
              <a:t>コミュニケーションチャネルのインベントリを実施します。</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Chatter: </a:t>
            </a: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3" action="ppaction://hlinksldjump"/>
              </a:rPr>
              <a:t>Chatter グループを作成</a:t>
            </a:r>
            <a:r>
              <a:rPr lang="ja-JP" sz="1000" dirty="0">
                <a:latin typeface="MS Gothic" panose="020B0609070205080204" pitchFamily="49" charset="-128"/>
                <a:ea typeface="MS Gothic" panose="020B0609070205080204" pitchFamily="49" charset="-128"/>
                <a:cs typeface="Roboto"/>
                <a:sym typeface="Roboto"/>
              </a:rPr>
              <a:t>します。</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対象:</a:t>
            </a:r>
            <a:r>
              <a:rPr lang="ja-JP" sz="1000" dirty="0">
                <a:latin typeface="MS Gothic" panose="020B0609070205080204" pitchFamily="49" charset="-128"/>
                <a:ea typeface="MS Gothic" panose="020B0609070205080204" pitchFamily="49" charset="-128"/>
                <a:cs typeface="Roboto"/>
                <a:sym typeface="Roboto"/>
              </a:rPr>
              <a:t> ドリップメールキャンペーンテンプレートを使用して、組織内でのコミュニケーションを調整します。 </a:t>
            </a:r>
          </a:p>
          <a:p>
            <a:pPr marL="0" lvl="0" indent="0" algn="l" rtl="0">
              <a:spcBef>
                <a:spcPts val="18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検討すべき追加の戦略</a:t>
            </a:r>
          </a:p>
          <a:p>
            <a:pPr marL="342900" lvl="0" indent="-228600" algn="l" rtl="0">
              <a:spcBef>
                <a:spcPts val="5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イニシアチブを紹介した最初のメッセージを送信するようにスポンサーに依頼することを検討してください。 </a:t>
            </a:r>
          </a:p>
          <a:p>
            <a:pPr marL="342900" lvl="0" indent="-228600" algn="l" rtl="0">
              <a:spcBef>
                <a:spcPts val="2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アンケートを使用して双方向のフィードバックループを確立することを検討してください。 </a:t>
            </a:r>
          </a:p>
          <a:p>
            <a:pPr marL="342900" lvl="0" indent="0" algn="l" rtl="0">
              <a:spcBef>
                <a:spcPts val="200"/>
              </a:spcBef>
              <a:spcAft>
                <a:spcPts val="200"/>
              </a:spcAft>
              <a:buNone/>
            </a:pPr>
            <a:endParaRPr sz="1000" dirty="0">
              <a:latin typeface="MS Gothic" panose="020B0609070205080204" pitchFamily="49" charset="-128"/>
              <a:ea typeface="MS Gothic" panose="020B0609070205080204" pitchFamily="49" charset="-128"/>
              <a:cs typeface="Roboto"/>
              <a:sym typeface="Roboto"/>
            </a:endParaRPr>
          </a:p>
        </p:txBody>
      </p:sp>
      <p:graphicFrame>
        <p:nvGraphicFramePr>
          <p:cNvPr id="2180" name="Google Shape;2180;p267"/>
          <p:cNvGraphicFramePr/>
          <p:nvPr>
            <p:extLst>
              <p:ext uri="{D42A27DB-BD31-4B8C-83A1-F6EECF244321}">
                <p14:modId xmlns:p14="http://schemas.microsoft.com/office/powerpoint/2010/main" val="3387570455"/>
              </p:ext>
            </p:extLst>
          </p:nvPr>
        </p:nvGraphicFramePr>
        <p:xfrm>
          <a:off x="3203942" y="4066255"/>
          <a:ext cx="5554250" cy="952000"/>
        </p:xfrm>
        <a:graphic>
          <a:graphicData uri="http://schemas.openxmlformats.org/drawingml/2006/table">
            <a:tbl>
              <a:tblPr>
                <a:noFill/>
                <a:tableStyleId>{45470F37-8B12-47F0-81BC-2B07CDDA16E9}</a:tableStyleId>
              </a:tblPr>
              <a:tblGrid>
                <a:gridCol w="5554250">
                  <a:extLst>
                    <a:ext uri="{9D8B030D-6E8A-4147-A177-3AD203B41FA5}">
                      <a16:colId xmlns:a16="http://schemas.microsoft.com/office/drawing/2014/main" val="20000"/>
                    </a:ext>
                  </a:extLst>
                </a:gridCol>
              </a:tblGrid>
              <a:tr h="211675">
                <a:tc>
                  <a:txBody>
                    <a:bodyPr/>
                    <a:lstStyle/>
                    <a:p>
                      <a:pPr marL="0" lvl="0" indent="0" algn="l" rtl="0">
                        <a:spcBef>
                          <a:spcPts val="0"/>
                        </a:spcBef>
                        <a:spcAft>
                          <a:spcPts val="0"/>
                        </a:spcAft>
                        <a:buNone/>
                      </a:pPr>
                      <a:r>
                        <a:rPr lang="ja-JP" sz="1200" i="0" dirty="0">
                          <a:solidFill>
                            <a:srgbClr val="FFFFFF"/>
                          </a:solidFill>
                          <a:latin typeface="MS Gothic" panose="020B0609070205080204" pitchFamily="49" charset="-128"/>
                          <a:ea typeface="MS Gothic" panose="020B0609070205080204" pitchFamily="49" charset="-128"/>
                          <a:cs typeface="Roboto"/>
                          <a:sym typeface="Roboto"/>
                        </a:rPr>
                        <a:t>支援ツール</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740325">
                <a:tc>
                  <a:txBody>
                    <a:bodyPr/>
                    <a:lstStyle/>
                    <a:p>
                      <a:pPr marL="285750" lvl="0" indent="-234950" algn="l" rtl="0">
                        <a:spcBef>
                          <a:spcPts val="0"/>
                        </a:spcBef>
                        <a:spcAft>
                          <a:spcPts val="0"/>
                        </a:spcAft>
                        <a:buSzPts val="1000"/>
                        <a:buFont typeface="Roboto"/>
                        <a:buChar char="●"/>
                      </a:pPr>
                      <a:r>
                        <a:rPr lang="ja-JP" sz="1000" b="1" i="0" u="sng" dirty="0">
                          <a:solidFill>
                            <a:schemeClr val="hlink"/>
                          </a:solidFill>
                          <a:latin typeface="MS Gothic" panose="020B0609070205080204" pitchFamily="49" charset="-128"/>
                          <a:ea typeface="MS Gothic" panose="020B0609070205080204" pitchFamily="49" charset="-128"/>
                          <a:cs typeface="Roboto"/>
                          <a:sym typeface="Roboto"/>
                          <a:hlinkClick r:id="rId4"/>
                        </a:rPr>
                        <a:t>コミュニケーション計画テンプレート</a:t>
                      </a:r>
                    </a:p>
                    <a:p>
                      <a:pPr marL="285750" marR="0" lvl="0" indent="-234950" algn="l" defTabSz="914400" rtl="0" eaLnBrk="1" fontAlgn="auto" latinLnBrk="0" hangingPunct="1">
                        <a:lnSpc>
                          <a:spcPct val="100000"/>
                        </a:lnSpc>
                        <a:spcBef>
                          <a:spcPts val="600"/>
                        </a:spcBef>
                        <a:spcAft>
                          <a:spcPts val="0"/>
                        </a:spcAft>
                        <a:buClr>
                          <a:srgbClr val="000000"/>
                        </a:buClr>
                        <a:buSzPts val="1000"/>
                        <a:buFont typeface="Roboto"/>
                        <a:buChar char="●"/>
                        <a:tabLst/>
                        <a:defRPr/>
                      </a:pPr>
                      <a:r>
                        <a:rPr lang="ja-JP" sz="1000" b="1" i="0" u="none" dirty="0">
                          <a:solidFill>
                            <a:schemeClr val="hlink"/>
                          </a:solidFill>
                          <a:latin typeface="MS Gothic" panose="020B0609070205080204" pitchFamily="49" charset="-128"/>
                          <a:ea typeface="MS Gothic" panose="020B0609070205080204" pitchFamily="49" charset="-128"/>
                          <a:cs typeface="Roboto"/>
                          <a:sym typeface="Roboto"/>
                        </a:rPr>
                        <a:t>サンプルドリップメールキャンペーン</a:t>
                      </a:r>
                      <a:r>
                        <a:rPr lang="ja-JP" sz="1000" i="0" dirty="0">
                          <a:solidFill>
                            <a:schemeClr val="hlink"/>
                          </a:solidFill>
                          <a:latin typeface="MS Gothic" panose="020B0609070205080204" pitchFamily="49" charset="-128"/>
                          <a:ea typeface="MS Gothic" panose="020B0609070205080204" pitchFamily="49" charset="-128"/>
                          <a:cs typeface="Roboto"/>
                          <a:sym typeface="Roboto"/>
                        </a:rPr>
                        <a:t> (MFA ロールアウトパック参照)</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81" name="Google Shape;2181;p267"/>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82" name="Google Shape;2182;p267"/>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183" name="Google Shape;2183;p267"/>
          <p:cNvGraphicFramePr/>
          <p:nvPr>
            <p:extLst>
              <p:ext uri="{D42A27DB-BD31-4B8C-83A1-F6EECF244321}">
                <p14:modId xmlns:p14="http://schemas.microsoft.com/office/powerpoint/2010/main" val="3070940745"/>
              </p:ext>
            </p:extLst>
          </p:nvPr>
        </p:nvGraphicFramePr>
        <p:xfrm>
          <a:off x="192731" y="1367798"/>
          <a:ext cx="2762475" cy="3425465"/>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定義</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LEVERS は何か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人々が仕事をするために利用できる情報、ツール、トレーニング、リソース</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この LEVERS は何に影響するか、何が変更の成功を促進し、何が障壁となるか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適切なイネーブルメントリソースにアクセスできるようにすることで、人々はエンゲージ、実践、変更を成功させるために必要な知識とスキルを開発できる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影響の種別</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アクション/行動に対する影響の種別</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a:t>
                      </a:r>
                      <a:br>
                        <a:rPr lang="en-IE" altLang="ja-JP" sz="800" i="0" dirty="0">
                          <a:solidFill>
                            <a:srgbClr val="434343"/>
                          </a:solidFill>
                          <a:latin typeface="MS Gothic" panose="020B0609070205080204" pitchFamily="49" charset="-128"/>
                          <a:ea typeface="MS Gothic" panose="020B0609070205080204" pitchFamily="49" charset="-128"/>
                          <a:cs typeface="Roboto"/>
                          <a:sym typeface="Roboto"/>
                        </a:rPr>
                      </a:br>
                      <a:r>
                        <a:rPr lang="en-IE" altLang="ja-JP" sz="800" i="0" dirty="0">
                          <a:solidFill>
                            <a:srgbClr val="434343"/>
                          </a:solidFill>
                          <a:latin typeface="MS Gothic" panose="020B0609070205080204" pitchFamily="49" charset="-128"/>
                          <a:ea typeface="MS Gothic" panose="020B0609070205080204" pitchFamily="49" charset="-128"/>
                          <a:cs typeface="Roboto"/>
                          <a:sym typeface="Roboto"/>
                        </a:rPr>
                        <a:t>    </a:t>
                      </a:r>
                      <a:r>
                        <a:rPr lang="ja-JP" sz="800" i="0" dirty="0">
                          <a:solidFill>
                            <a:srgbClr val="434343"/>
                          </a:solidFill>
                          <a:latin typeface="MS Gothic" panose="020B0609070205080204" pitchFamily="49" charset="-128"/>
                          <a:ea typeface="MS Gothic" panose="020B0609070205080204" pitchFamily="49" charset="-128"/>
                          <a:cs typeface="Roboto"/>
                          <a:sym typeface="Roboto"/>
                        </a:rPr>
                        <a:t>個人の能力</a:t>
                      </a:r>
                    </a:p>
                    <a:p>
                      <a:pPr marL="0" lvl="0" indent="0" algn="l" rtl="0">
                        <a:spcBef>
                          <a:spcPts val="0"/>
                        </a:spcBef>
                        <a:spcAft>
                          <a:spcPts val="0"/>
                        </a:spcAft>
                        <a:buNone/>
                      </a:pPr>
                      <a:endParaRPr sz="800" i="0" dirty="0">
                        <a:solidFill>
                          <a:srgbClr val="434343"/>
                        </a:solidFill>
                        <a:latin typeface="MS Gothic" panose="020B0609070205080204" pitchFamily="49" charset="-128"/>
                        <a:ea typeface="MS Gothic" panose="020B0609070205080204" pitchFamily="49" charset="-128"/>
                        <a:cs typeface="Roboto"/>
                        <a:sym typeface="Roboto"/>
                      </a:endParaRPr>
                    </a:p>
                    <a:p>
                      <a:pPr marL="0" lvl="0" indent="0" algn="l" rtl="0">
                        <a:spcBef>
                          <a:spcPts val="0"/>
                        </a:spcBef>
                        <a:spcAft>
                          <a:spcPts val="0"/>
                        </a:spcAft>
                        <a:buNone/>
                      </a:pPr>
                      <a:endParaRPr sz="800" i="0" dirty="0">
                        <a:solidFill>
                          <a:srgbClr val="434343"/>
                        </a:solidFill>
                        <a:latin typeface="MS Gothic" panose="020B0609070205080204" pitchFamily="49" charset="-128"/>
                        <a:ea typeface="MS Gothic" panose="020B0609070205080204" pitchFamily="49" charset="-128"/>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ja-JP" sz="1000" b="1" i="0" dirty="0">
                          <a:solidFill>
                            <a:srgbClr val="F3F3F3"/>
                          </a:solidFill>
                          <a:latin typeface="MS Gothic" panose="020B0609070205080204" pitchFamily="49" charset="-128"/>
                          <a:ea typeface="MS Gothic" panose="020B0609070205080204" pitchFamily="49" charset="-128"/>
                          <a:cs typeface="Roboto"/>
                          <a:sym typeface="Roboto"/>
                        </a:rPr>
                        <a:t>質問する内容</a:t>
                      </a:r>
                    </a:p>
                    <a:p>
                      <a:pPr marL="0" lvl="0" indent="0" algn="l" rtl="0">
                        <a:spcBef>
                          <a:spcPts val="0"/>
                        </a:spcBef>
                        <a:spcAft>
                          <a:spcPts val="0"/>
                        </a:spcAft>
                        <a:buNone/>
                      </a:pPr>
                      <a:r>
                        <a:rPr lang="ja-JP" sz="800" i="0" dirty="0">
                          <a:solidFill>
                            <a:schemeClr val="lt1"/>
                          </a:solidFill>
                          <a:latin typeface="MS Gothic" panose="020B0609070205080204" pitchFamily="49" charset="-128"/>
                          <a:ea typeface="MS Gothic" panose="020B0609070205080204" pitchFamily="49" charset="-128"/>
                          <a:cs typeface="Roboto"/>
                          <a:sym typeface="Roboto"/>
                        </a:rPr>
                        <a:t>以下を考察して、この LEVERS が変更の成功を促進しているのか、阻害しているのかを判断し、組織に合わせた戦略の開発に活かす</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人々は変更を実現するために必要な情報、トレーニング、スキル、知識を持っているか?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184" name="Google Shape;2184;p267"/>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185" name="Google Shape;2185;p267"/>
          <p:cNvPicPr preferRelativeResize="0"/>
          <p:nvPr/>
        </p:nvPicPr>
        <p:blipFill>
          <a:blip r:embed="rId5">
            <a:alphaModFix/>
          </a:blip>
          <a:stretch>
            <a:fillRect/>
          </a:stretch>
        </p:blipFill>
        <p:spPr>
          <a:xfrm>
            <a:off x="98032" y="213108"/>
            <a:ext cx="1008393" cy="951980"/>
          </a:xfrm>
          <a:prstGeom prst="rect">
            <a:avLst/>
          </a:prstGeom>
          <a:noFill/>
          <a:ln>
            <a:noFill/>
          </a:ln>
        </p:spPr>
      </p:pic>
      <p:sp>
        <p:nvSpPr>
          <p:cNvPr id="2186" name="Google Shape;2186;p267"/>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187" name="Google Shape;2187;p267"/>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ja-JP" sz="1700" dirty="0">
                <a:solidFill>
                  <a:srgbClr val="434343"/>
                </a:solidFill>
                <a:latin typeface="MS Gothic" panose="020B0609070205080204" pitchFamily="49" charset="-128"/>
                <a:ea typeface="MS Gothic" panose="020B0609070205080204" pitchFamily="49" charset="-128"/>
                <a:cs typeface="Roboto"/>
                <a:sym typeface="Roboto"/>
              </a:rPr>
              <a:t>イネーブルメント</a:t>
            </a:r>
          </a:p>
        </p:txBody>
      </p:sp>
      <p:grpSp>
        <p:nvGrpSpPr>
          <p:cNvPr id="2188" name="Google Shape;2188;p267"/>
          <p:cNvGrpSpPr/>
          <p:nvPr/>
        </p:nvGrpSpPr>
        <p:grpSpPr>
          <a:xfrm>
            <a:off x="1688462" y="3236685"/>
            <a:ext cx="99291" cy="125699"/>
            <a:chOff x="9983846" y="5539482"/>
            <a:chExt cx="521761" cy="659493"/>
          </a:xfrm>
        </p:grpSpPr>
        <p:sp>
          <p:nvSpPr>
            <p:cNvPr id="2189" name="Google Shape;2189;p267"/>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0" name="Google Shape;2190;p267"/>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1" name="Google Shape;2191;p267"/>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192" name="Google Shape;2192;p267"/>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96"/>
        <p:cNvGrpSpPr/>
        <p:nvPr/>
      </p:nvGrpSpPr>
      <p:grpSpPr>
        <a:xfrm>
          <a:off x="0" y="0"/>
          <a:ext cx="0" cy="0"/>
          <a:chOff x="0" y="0"/>
          <a:chExt cx="0" cy="0"/>
        </a:xfrm>
      </p:grpSpPr>
      <p:sp>
        <p:nvSpPr>
          <p:cNvPr id="2197" name="Google Shape;2197;p268"/>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ja-JP" sz="1400" b="1" dirty="0">
                <a:latin typeface="MS Gothic" panose="020B0609070205080204" pitchFamily="49" charset="-128"/>
                <a:ea typeface="MS Gothic" panose="020B0609070205080204" pitchFamily="49" charset="-128"/>
                <a:cs typeface="Roboto"/>
                <a:sym typeface="Roboto"/>
              </a:rPr>
              <a:t>戦略: </a:t>
            </a:r>
            <a:r>
              <a:rPr lang="ja-JP" sz="1400" dirty="0">
                <a:latin typeface="MS Gothic" panose="020B0609070205080204" pitchFamily="49" charset="-128"/>
                <a:ea typeface="MS Gothic" panose="020B0609070205080204" pitchFamily="49" charset="-128"/>
                <a:cs typeface="Roboto"/>
                <a:sym typeface="Roboto"/>
              </a:rPr>
              <a:t>トレーニング戦略の開発と実行</a:t>
            </a:r>
          </a:p>
        </p:txBody>
      </p:sp>
      <p:sp>
        <p:nvSpPr>
          <p:cNvPr id="2198" name="Google Shape;2198;p268"/>
          <p:cNvSpPr txBox="1">
            <a:spLocks noGrp="1"/>
          </p:cNvSpPr>
          <p:nvPr>
            <p:ph type="title"/>
          </p:nvPr>
        </p:nvSpPr>
        <p:spPr>
          <a:xfrm>
            <a:off x="3106199" y="1367800"/>
            <a:ext cx="2871255" cy="23598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説明</a:t>
            </a:r>
          </a:p>
          <a:p>
            <a:pPr marL="0" lvl="0" indent="0" algn="l" rtl="0">
              <a:spcBef>
                <a:spcPts val="500"/>
              </a:spcBef>
              <a:spcAft>
                <a:spcPts val="0"/>
              </a:spcAft>
              <a:buClr>
                <a:srgbClr val="7F7F7F"/>
              </a:buClr>
              <a:buSzPts val="1600"/>
              <a:buFont typeface="Proxima Nova"/>
              <a:buNone/>
            </a:pPr>
            <a:r>
              <a:rPr lang="ja-JP" sz="1000" dirty="0">
                <a:latin typeface="MS Gothic" panose="020B0609070205080204" pitchFamily="49" charset="-128"/>
                <a:ea typeface="MS Gothic" panose="020B0609070205080204" pitchFamily="49" charset="-128"/>
                <a:cs typeface="Roboto"/>
                <a:sym typeface="Roboto"/>
              </a:rPr>
              <a:t>トレーニングは、新しいテクノロジへの移行によって導入される新しいツールやプロセスを </a:t>
            </a:r>
          </a:p>
          <a:p>
            <a:pPr marL="0" lvl="0" indent="0" algn="l" rtl="0">
              <a:spcBef>
                <a:spcPts val="0"/>
              </a:spcBef>
              <a:spcAft>
                <a:spcPts val="0"/>
              </a:spcAft>
              <a:buClr>
                <a:srgbClr val="7F7F7F"/>
              </a:buClr>
              <a:buSzPts val="1600"/>
              <a:buFont typeface="Proxima Nova"/>
              <a:buNone/>
            </a:pPr>
            <a:r>
              <a:rPr lang="ja-JP" sz="1000" dirty="0">
                <a:latin typeface="MS Gothic" panose="020B0609070205080204" pitchFamily="49" charset="-128"/>
                <a:ea typeface="MS Gothic" panose="020B0609070205080204" pitchFamily="49" charset="-128"/>
                <a:cs typeface="Roboto"/>
                <a:sym typeface="Roboto"/>
              </a:rPr>
              <a:t>使用して効果的に働くために必要なスキルをユーザに付与するため重要です。</a:t>
            </a:r>
          </a:p>
          <a:p>
            <a:pPr marL="0" lvl="0" indent="0" algn="l" rtl="0">
              <a:spcBef>
                <a:spcPts val="600"/>
              </a:spcBef>
              <a:spcAft>
                <a:spcPts val="0"/>
              </a:spcAft>
              <a:buNone/>
            </a:pPr>
            <a:endParaRPr sz="1200" b="1" dirty="0">
              <a:latin typeface="MS Gothic" panose="020B0609070205080204" pitchFamily="49" charset="-128"/>
              <a:ea typeface="MS Gothic" panose="020B0609070205080204" pitchFamily="49" charset="-128"/>
              <a:cs typeface="Roboto"/>
              <a:sym typeface="Roboto"/>
            </a:endParaRPr>
          </a:p>
          <a:p>
            <a:pPr marL="0" lvl="0" indent="0" algn="l" rtl="0">
              <a:spcBef>
                <a:spcPts val="10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対象となる成果</a:t>
            </a:r>
          </a:p>
          <a:p>
            <a:pPr marL="342900" lvl="0" indent="-228600" algn="l" rtl="0">
              <a:spcBef>
                <a:spcPts val="1000"/>
              </a:spcBef>
              <a:spcAft>
                <a:spcPts val="20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トレーニングを受けたユーザは、新しいツールとプラットフォームを効果的に使用して仕事ができるようになります。 </a:t>
            </a:r>
          </a:p>
        </p:txBody>
      </p:sp>
      <p:sp>
        <p:nvSpPr>
          <p:cNvPr id="2199" name="Google Shape;2199;p268"/>
          <p:cNvSpPr txBox="1">
            <a:spLocks noGrp="1"/>
          </p:cNvSpPr>
          <p:nvPr>
            <p:ph type="title"/>
          </p:nvPr>
        </p:nvSpPr>
        <p:spPr>
          <a:xfrm>
            <a:off x="5977500" y="1367800"/>
            <a:ext cx="3060000" cy="24021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実行方法</a:t>
            </a:r>
          </a:p>
          <a:p>
            <a:pPr marL="457200" lvl="0" indent="-292100" algn="l" rtl="0">
              <a:lnSpc>
                <a:spcPct val="100000"/>
              </a:lnSpc>
              <a:spcBef>
                <a:spcPts val="1000"/>
              </a:spcBef>
              <a:spcAft>
                <a:spcPts val="0"/>
              </a:spcAft>
              <a:buSzPts val="1000"/>
              <a:buFont typeface="Roboto"/>
              <a:buChar char="●"/>
            </a:pPr>
            <a:r>
              <a:rPr lang="ja-JP" sz="1000" b="1" dirty="0">
                <a:latin typeface="MS Gothic" panose="020B0609070205080204" pitchFamily="49" charset="-128"/>
                <a:ea typeface="MS Gothic" panose="020B0609070205080204" pitchFamily="49" charset="-128"/>
                <a:cs typeface="Roboto"/>
                <a:sym typeface="Roboto"/>
              </a:rPr>
              <a:t>トレーニングのニーズを評価する:</a:t>
            </a:r>
            <a:r>
              <a:rPr lang="ja-JP" sz="1000" dirty="0">
                <a:latin typeface="MS Gothic" panose="020B0609070205080204" pitchFamily="49" charset="-128"/>
                <a:ea typeface="MS Gothic" panose="020B0609070205080204" pitchFamily="49" charset="-128"/>
                <a:cs typeface="Roboto"/>
                <a:sym typeface="Roboto"/>
              </a:rPr>
              <a:t> 影響を受けるユーザのトレーニングのニーズを理解します。</a:t>
            </a:r>
          </a:p>
          <a:p>
            <a:pPr marL="457200" lvl="0" indent="-292100" algn="l" rtl="0">
              <a:lnSpc>
                <a:spcPct val="100000"/>
              </a:lnSpc>
              <a:spcBef>
                <a:spcPts val="1000"/>
              </a:spcBef>
              <a:spcAft>
                <a:spcPts val="0"/>
              </a:spcAft>
              <a:buSzPts val="1000"/>
              <a:buFont typeface="Roboto"/>
              <a:buChar char="●"/>
            </a:pPr>
            <a:r>
              <a:rPr lang="ja-JP" sz="1000" b="1" dirty="0">
                <a:latin typeface="MS Gothic" panose="020B0609070205080204" pitchFamily="49" charset="-128"/>
                <a:ea typeface="MS Gothic" panose="020B0609070205080204" pitchFamily="49" charset="-128"/>
                <a:cs typeface="Roboto"/>
                <a:sym typeface="Roboto"/>
              </a:rPr>
              <a:t>計画する:</a:t>
            </a:r>
            <a:r>
              <a:rPr lang="ja-JP" sz="1000" dirty="0">
                <a:latin typeface="MS Gothic" panose="020B0609070205080204" pitchFamily="49" charset="-128"/>
                <a:ea typeface="MS Gothic" panose="020B0609070205080204" pitchFamily="49" charset="-128"/>
                <a:cs typeface="Roboto"/>
                <a:sym typeface="Roboto"/>
              </a:rPr>
              <a:t> トレーニング設計戦略を開発します。</a:t>
            </a:r>
          </a:p>
          <a:p>
            <a:pPr marL="457200" lvl="0" indent="-292100" algn="l" rtl="0">
              <a:lnSpc>
                <a:spcPct val="100000"/>
              </a:lnSpc>
              <a:spcBef>
                <a:spcPts val="1000"/>
              </a:spcBef>
              <a:spcAft>
                <a:spcPts val="0"/>
              </a:spcAft>
              <a:buSzPts val="1000"/>
              <a:buFont typeface="Roboto"/>
              <a:buChar char="●"/>
            </a:pPr>
            <a:r>
              <a:rPr lang="ja-JP" sz="1000" b="1" dirty="0">
                <a:latin typeface="MS Gothic" panose="020B0609070205080204" pitchFamily="49" charset="-128"/>
                <a:ea typeface="MS Gothic" panose="020B0609070205080204" pitchFamily="49" charset="-128"/>
                <a:cs typeface="Roboto"/>
                <a:sym typeface="Roboto"/>
              </a:rPr>
              <a:t>構築する:</a:t>
            </a:r>
            <a:r>
              <a:rPr lang="ja-JP" sz="1000" dirty="0">
                <a:latin typeface="MS Gothic" panose="020B0609070205080204" pitchFamily="49" charset="-128"/>
                <a:ea typeface="MS Gothic" panose="020B0609070205080204" pitchFamily="49" charset="-128"/>
                <a:cs typeface="Roboto"/>
                <a:sym typeface="Roboto"/>
              </a:rPr>
              <a:t> トレーニング資料を構築します。</a:t>
            </a:r>
          </a:p>
          <a:p>
            <a:pPr marL="457200" lvl="0" indent="-292100" algn="l" rtl="0">
              <a:lnSpc>
                <a:spcPct val="100000"/>
              </a:lnSpc>
              <a:spcBef>
                <a:spcPts val="1000"/>
              </a:spcBef>
              <a:spcAft>
                <a:spcPts val="0"/>
              </a:spcAft>
              <a:buSzPts val="1000"/>
              <a:buFont typeface="Roboto"/>
              <a:buChar char="●"/>
            </a:pPr>
            <a:r>
              <a:rPr lang="ja-JP" sz="1000" b="1" dirty="0">
                <a:latin typeface="MS Gothic" panose="020B0609070205080204" pitchFamily="49" charset="-128"/>
                <a:ea typeface="MS Gothic" panose="020B0609070205080204" pitchFamily="49" charset="-128"/>
                <a:cs typeface="Roboto"/>
                <a:sym typeface="Roboto"/>
              </a:rPr>
              <a:t>実施する:</a:t>
            </a:r>
            <a:r>
              <a:rPr lang="en-IE" altLang="ja-JP" sz="1000" dirty="0">
                <a:latin typeface="MS Gothic" panose="020B0609070205080204" pitchFamily="49" charset="-128"/>
                <a:ea typeface="MS Gothic" panose="020B0609070205080204" pitchFamily="49" charset="-128"/>
                <a:cs typeface="Roboto"/>
                <a:sym typeface="Roboto"/>
              </a:rPr>
              <a:t> </a:t>
            </a:r>
            <a:r>
              <a:rPr lang="ja-JP" sz="1000" dirty="0">
                <a:latin typeface="MS Gothic" panose="020B0609070205080204" pitchFamily="49" charset="-128"/>
                <a:ea typeface="MS Gothic" panose="020B0609070205080204" pitchFamily="49" charset="-128"/>
                <a:cs typeface="Roboto"/>
                <a:sym typeface="Roboto"/>
              </a:rPr>
              <a:t>ユーザに対してトレーニングを実施します。</a:t>
            </a:r>
          </a:p>
          <a:p>
            <a:pPr marL="0" lvl="0" indent="0" algn="l" rtl="0">
              <a:spcBef>
                <a:spcPts val="10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検討すべき追加の戦略</a:t>
            </a:r>
          </a:p>
          <a:p>
            <a:pPr marL="342900" lvl="0" indent="-228600" algn="l" rtl="0">
              <a:spcBef>
                <a:spcPts val="500"/>
              </a:spcBef>
              <a:spcAft>
                <a:spcPts val="20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ユーザが新しいツールを試す機会を提供するハンズオンエクスペリエンス (ランチ学習、オフィスでの実演、ライブデモなど) の設計を検討してください。  </a:t>
            </a:r>
          </a:p>
        </p:txBody>
      </p:sp>
      <p:graphicFrame>
        <p:nvGraphicFramePr>
          <p:cNvPr id="2200" name="Google Shape;2200;p268"/>
          <p:cNvGraphicFramePr/>
          <p:nvPr>
            <p:extLst>
              <p:ext uri="{D42A27DB-BD31-4B8C-83A1-F6EECF244321}">
                <p14:modId xmlns:p14="http://schemas.microsoft.com/office/powerpoint/2010/main" val="2080104077"/>
              </p:ext>
            </p:extLst>
          </p:nvPr>
        </p:nvGraphicFramePr>
        <p:xfrm>
          <a:off x="3106192" y="4426022"/>
          <a:ext cx="5886900" cy="1036632"/>
        </p:xfrm>
        <a:graphic>
          <a:graphicData uri="http://schemas.openxmlformats.org/drawingml/2006/table">
            <a:tbl>
              <a:tblPr>
                <a:noFill/>
                <a:tableStyleId>{45470F37-8B12-47F0-81BC-2B07CDDA16E9}</a:tableStyleId>
              </a:tblPr>
              <a:tblGrid>
                <a:gridCol w="5886900">
                  <a:extLst>
                    <a:ext uri="{9D8B030D-6E8A-4147-A177-3AD203B41FA5}">
                      <a16:colId xmlns:a16="http://schemas.microsoft.com/office/drawing/2014/main" val="20000"/>
                    </a:ext>
                  </a:extLst>
                </a:gridCol>
              </a:tblGrid>
              <a:tr h="200207">
                <a:tc>
                  <a:txBody>
                    <a:bodyPr/>
                    <a:lstStyle/>
                    <a:p>
                      <a:pPr marL="0" lvl="0" indent="0" algn="l" rtl="0">
                        <a:spcBef>
                          <a:spcPts val="0"/>
                        </a:spcBef>
                        <a:spcAft>
                          <a:spcPts val="0"/>
                        </a:spcAft>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支援ツール</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B45F06"/>
                    </a:solidFill>
                  </a:tcPr>
                </a:tc>
                <a:extLst>
                  <a:ext uri="{0D108BD9-81ED-4DB2-BD59-A6C34878D82A}">
                    <a16:rowId xmlns:a16="http://schemas.microsoft.com/office/drawing/2014/main" val="10000"/>
                  </a:ext>
                </a:extLst>
              </a:tr>
              <a:tr h="836425">
                <a:tc>
                  <a:txBody>
                    <a:bodyPr/>
                    <a:lstStyle/>
                    <a:p>
                      <a:pPr marL="285750" lvl="0" indent="-234950" algn="l" rtl="0">
                        <a:spcBef>
                          <a:spcPts val="600"/>
                        </a:spcBef>
                        <a:spcAft>
                          <a:spcPts val="600"/>
                        </a:spcAft>
                        <a:buSzPts val="1000"/>
                        <a:buFont typeface="Roboto"/>
                        <a:buChar char="●"/>
                      </a:pPr>
                      <a:r>
                        <a:rPr lang="ja-JP" sz="1000" b="1" u="sng" dirty="0">
                          <a:solidFill>
                            <a:schemeClr val="hlink"/>
                          </a:solidFill>
                          <a:latin typeface="MS Gothic" panose="020B0609070205080204" pitchFamily="49" charset="-128"/>
                          <a:ea typeface="MS Gothic" panose="020B0609070205080204" pitchFamily="49" charset="-128"/>
                          <a:cs typeface="Roboto"/>
                          <a:sym typeface="Roboto"/>
                          <a:hlinkClick r:id="rId3"/>
                        </a:rPr>
                        <a:t>トレーニング計画テンプレート</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01" name="Google Shape;2201;p268"/>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02" name="Google Shape;2202;p268"/>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03" name="Google Shape;2203;p268"/>
          <p:cNvGraphicFramePr/>
          <p:nvPr>
            <p:extLst>
              <p:ext uri="{D42A27DB-BD31-4B8C-83A1-F6EECF244321}">
                <p14:modId xmlns:p14="http://schemas.microsoft.com/office/powerpoint/2010/main" val="3269028276"/>
              </p:ext>
            </p:extLst>
          </p:nvPr>
        </p:nvGraphicFramePr>
        <p:xfrm>
          <a:off x="192731" y="1367798"/>
          <a:ext cx="2762475" cy="3425465"/>
        </p:xfrm>
        <a:graphic>
          <a:graphicData uri="http://schemas.openxmlformats.org/drawingml/2006/table">
            <a:tbl>
              <a:tblPr>
                <a:noFill/>
                <a:tableStyleId>{45470F37-8B12-47F0-81BC-2B07CDDA16E9}</a:tableStyleId>
              </a:tblPr>
              <a:tblGrid>
                <a:gridCol w="1396500">
                  <a:extLst>
                    <a:ext uri="{9D8B030D-6E8A-4147-A177-3AD203B41FA5}">
                      <a16:colId xmlns:a16="http://schemas.microsoft.com/office/drawing/2014/main" val="20000"/>
                    </a:ext>
                  </a:extLst>
                </a:gridCol>
                <a:gridCol w="1365975">
                  <a:extLst>
                    <a:ext uri="{9D8B030D-6E8A-4147-A177-3AD203B41FA5}">
                      <a16:colId xmlns:a16="http://schemas.microsoft.com/office/drawing/2014/main" val="20001"/>
                    </a:ext>
                  </a:extLst>
                </a:gridCol>
              </a:tblGrid>
              <a:tr h="614775">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定義</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LEVERS は何か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人々が仕事をするために利用できる情報、ツール、トレーニング、リソース</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5740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この LEVERS は何に影響するか、何が変更の成功を促進し、何が障壁となるか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適切なイネーブルメントリソースにアクセスできるようにすることで、人々はエンゲージ、実践、変更を成功させるために必要な知識とスキルを開発できる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742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影響の種別</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アクション/行動に対する影響の種別</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a:t>
                      </a:r>
                      <a:br>
                        <a:rPr lang="en-IE" altLang="ja-JP" sz="800" i="0" dirty="0">
                          <a:solidFill>
                            <a:srgbClr val="434343"/>
                          </a:solidFill>
                          <a:latin typeface="MS Gothic" panose="020B0609070205080204" pitchFamily="49" charset="-128"/>
                          <a:ea typeface="MS Gothic" panose="020B0609070205080204" pitchFamily="49" charset="-128"/>
                          <a:cs typeface="Roboto"/>
                          <a:sym typeface="Roboto"/>
                        </a:rPr>
                      </a:br>
                      <a:r>
                        <a:rPr lang="en-IE" altLang="ja-JP" sz="800" i="0" dirty="0">
                          <a:solidFill>
                            <a:srgbClr val="434343"/>
                          </a:solidFill>
                          <a:latin typeface="MS Gothic" panose="020B0609070205080204" pitchFamily="49" charset="-128"/>
                          <a:ea typeface="MS Gothic" panose="020B0609070205080204" pitchFamily="49" charset="-128"/>
                          <a:cs typeface="Roboto"/>
                          <a:sym typeface="Roboto"/>
                        </a:rPr>
                        <a:t>    </a:t>
                      </a:r>
                      <a:r>
                        <a:rPr lang="ja-JP" sz="800" i="0" dirty="0">
                          <a:solidFill>
                            <a:srgbClr val="434343"/>
                          </a:solidFill>
                          <a:latin typeface="MS Gothic" panose="020B0609070205080204" pitchFamily="49" charset="-128"/>
                          <a:ea typeface="MS Gothic" panose="020B0609070205080204" pitchFamily="49" charset="-128"/>
                          <a:cs typeface="Roboto"/>
                          <a:sym typeface="Roboto"/>
                        </a:rPr>
                        <a:t>個人の能力</a:t>
                      </a:r>
                    </a:p>
                    <a:p>
                      <a:pPr marL="0" lvl="0" indent="0" algn="l" rtl="0">
                        <a:spcBef>
                          <a:spcPts val="0"/>
                        </a:spcBef>
                        <a:spcAft>
                          <a:spcPts val="0"/>
                        </a:spcAft>
                        <a:buNone/>
                      </a:pPr>
                      <a:endParaRPr sz="800" i="0" dirty="0">
                        <a:solidFill>
                          <a:srgbClr val="434343"/>
                        </a:solidFill>
                        <a:latin typeface="MS Gothic" panose="020B0609070205080204" pitchFamily="49" charset="-128"/>
                        <a:ea typeface="MS Gothic" panose="020B0609070205080204" pitchFamily="49" charset="-128"/>
                        <a:cs typeface="Roboto"/>
                        <a:sym typeface="Roboto"/>
                      </a:endParaRPr>
                    </a:p>
                    <a:p>
                      <a:pPr marL="0" lvl="0" indent="0" algn="l" rtl="0">
                        <a:spcBef>
                          <a:spcPts val="0"/>
                        </a:spcBef>
                        <a:spcAft>
                          <a:spcPts val="0"/>
                        </a:spcAft>
                        <a:buNone/>
                      </a:pPr>
                      <a:endParaRPr sz="800" i="0" dirty="0">
                        <a:solidFill>
                          <a:srgbClr val="434343"/>
                        </a:solidFill>
                        <a:latin typeface="MS Gothic" panose="020B0609070205080204" pitchFamily="49" charset="-128"/>
                        <a:ea typeface="MS Gothic" panose="020B0609070205080204" pitchFamily="49" charset="-128"/>
                        <a:cs typeface="Roboto"/>
                        <a:sym typeface="Roboto"/>
                      </a:endParaRP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100150">
                <a:tc>
                  <a:txBody>
                    <a:bodyPr/>
                    <a:lstStyle/>
                    <a:p>
                      <a:pPr marL="0" lvl="0" indent="0" algn="l" rtl="0">
                        <a:spcBef>
                          <a:spcPts val="0"/>
                        </a:spcBef>
                        <a:spcAft>
                          <a:spcPts val="0"/>
                        </a:spcAft>
                        <a:buNone/>
                      </a:pPr>
                      <a:r>
                        <a:rPr lang="ja-JP" sz="1000" b="1" i="0" dirty="0">
                          <a:solidFill>
                            <a:srgbClr val="F3F3F3"/>
                          </a:solidFill>
                          <a:latin typeface="MS Gothic" panose="020B0609070205080204" pitchFamily="49" charset="-128"/>
                          <a:ea typeface="MS Gothic" panose="020B0609070205080204" pitchFamily="49" charset="-128"/>
                          <a:cs typeface="Roboto"/>
                          <a:sym typeface="Roboto"/>
                        </a:rPr>
                        <a:t>質問する内容</a:t>
                      </a:r>
                    </a:p>
                    <a:p>
                      <a:pPr marL="0" lvl="0" indent="0" algn="l" rtl="0">
                        <a:spcBef>
                          <a:spcPts val="0"/>
                        </a:spcBef>
                        <a:spcAft>
                          <a:spcPts val="0"/>
                        </a:spcAft>
                        <a:buNone/>
                      </a:pPr>
                      <a:r>
                        <a:rPr lang="ja-JP" sz="800" i="0" dirty="0">
                          <a:solidFill>
                            <a:schemeClr val="lt1"/>
                          </a:solidFill>
                          <a:latin typeface="MS Gothic" panose="020B0609070205080204" pitchFamily="49" charset="-128"/>
                          <a:ea typeface="MS Gothic" panose="020B0609070205080204" pitchFamily="49" charset="-128"/>
                          <a:cs typeface="Roboto"/>
                          <a:sym typeface="Roboto"/>
                        </a:rPr>
                        <a:t>以下を考察して、この LEVERS が変更の成功を促進しているのか、阻害しているのかを判断し、組織に合わせた戦略の開発に活かす</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B45F06"/>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人々は変更を実現するために必要な情報、トレーニング、スキル、知識を持っているか?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204" name="Google Shape;2204;p268"/>
          <p:cNvCxnSpPr/>
          <p:nvPr/>
        </p:nvCxnSpPr>
        <p:spPr>
          <a:xfrm>
            <a:off x="-9321" y="-18206"/>
            <a:ext cx="0" cy="5190600"/>
          </a:xfrm>
          <a:prstGeom prst="straightConnector1">
            <a:avLst/>
          </a:prstGeom>
          <a:noFill/>
          <a:ln w="114300" cap="flat" cmpd="sng">
            <a:solidFill>
              <a:srgbClr val="B45F06"/>
            </a:solidFill>
            <a:prstDash val="solid"/>
            <a:round/>
            <a:headEnd type="none" w="med" len="med"/>
            <a:tailEnd type="none" w="med" len="med"/>
          </a:ln>
        </p:spPr>
      </p:cxnSp>
      <p:pic>
        <p:nvPicPr>
          <p:cNvPr id="2205" name="Google Shape;2205;p268"/>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06" name="Google Shape;2206;p268"/>
          <p:cNvSpPr/>
          <p:nvPr/>
        </p:nvSpPr>
        <p:spPr>
          <a:xfrm rot="-5409342">
            <a:off x="1039723" y="676543"/>
            <a:ext cx="110400" cy="67800"/>
          </a:xfrm>
          <a:prstGeom prst="triangle">
            <a:avLst>
              <a:gd name="adj" fmla="val 50000"/>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07" name="Google Shape;2207;p268"/>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ja-JP" sz="1700" dirty="0">
                <a:solidFill>
                  <a:srgbClr val="434343"/>
                </a:solidFill>
                <a:latin typeface="MS Gothic" panose="020B0609070205080204" pitchFamily="49" charset="-128"/>
                <a:ea typeface="MS Gothic" panose="020B0609070205080204" pitchFamily="49" charset="-128"/>
                <a:cs typeface="Roboto"/>
                <a:sym typeface="Roboto"/>
              </a:rPr>
              <a:t>イネーブルメント</a:t>
            </a:r>
          </a:p>
        </p:txBody>
      </p:sp>
      <p:grpSp>
        <p:nvGrpSpPr>
          <p:cNvPr id="2208" name="Google Shape;2208;p268"/>
          <p:cNvGrpSpPr/>
          <p:nvPr/>
        </p:nvGrpSpPr>
        <p:grpSpPr>
          <a:xfrm>
            <a:off x="1688462" y="3236685"/>
            <a:ext cx="99291" cy="125699"/>
            <a:chOff x="9983846" y="5539482"/>
            <a:chExt cx="521761" cy="659493"/>
          </a:xfrm>
        </p:grpSpPr>
        <p:sp>
          <p:nvSpPr>
            <p:cNvPr id="2209" name="Google Shape;2209;p268"/>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0" name="Google Shape;2210;p268"/>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1" name="Google Shape;2211;p268"/>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sp>
          <p:nvSpPr>
            <p:cNvPr id="2212" name="Google Shape;2212;p268"/>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121875" tIns="60925" rIns="121875" bIns="60925" anchor="t" anchorCtr="0">
              <a:noAutofit/>
            </a:bodyPr>
            <a:lstStyle/>
            <a:p>
              <a:pPr marL="0" marR="0" lvl="0" indent="0" algn="l" rtl="0">
                <a:spcBef>
                  <a:spcPts val="0"/>
                </a:spcBef>
                <a:spcAft>
                  <a:spcPts val="0"/>
                </a:spcAft>
                <a:buNone/>
              </a:pPr>
              <a:endParaRPr sz="2400">
                <a:solidFill>
                  <a:srgbClr val="1C1C1C"/>
                </a:solidFill>
                <a:latin typeface="Arial"/>
                <a:ea typeface="Arial"/>
                <a:cs typeface="Arial"/>
                <a:sym typeface="Arial"/>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16"/>
        <p:cNvGrpSpPr/>
        <p:nvPr/>
      </p:nvGrpSpPr>
      <p:grpSpPr>
        <a:xfrm>
          <a:off x="0" y="0"/>
          <a:ext cx="0" cy="0"/>
          <a:chOff x="0" y="0"/>
          <a:chExt cx="0" cy="0"/>
        </a:xfrm>
      </p:grpSpPr>
      <p:sp>
        <p:nvSpPr>
          <p:cNvPr id="2217" name="Google Shape;2217;p269"/>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ja-JP" sz="1400" b="1" dirty="0">
                <a:latin typeface="MS Gothic" panose="020B0609070205080204" pitchFamily="49" charset="-128"/>
                <a:ea typeface="MS Gothic" panose="020B0609070205080204" pitchFamily="49" charset="-128"/>
                <a:cs typeface="Roboto"/>
                <a:sym typeface="Roboto"/>
              </a:rPr>
              <a:t>戦略: </a:t>
            </a:r>
            <a:r>
              <a:rPr lang="ja-JP" sz="1400" dirty="0">
                <a:latin typeface="MS Gothic" panose="020B0609070205080204" pitchFamily="49" charset="-128"/>
                <a:ea typeface="MS Gothic" panose="020B0609070205080204" pitchFamily="49" charset="-128"/>
                <a:cs typeface="Roboto"/>
                <a:sym typeface="Roboto"/>
              </a:rPr>
              <a:t>インセンティブレビューの継続的実施</a:t>
            </a:r>
          </a:p>
        </p:txBody>
      </p:sp>
      <p:sp>
        <p:nvSpPr>
          <p:cNvPr id="2218" name="Google Shape;2218;p269"/>
          <p:cNvSpPr txBox="1">
            <a:spLocks noGrp="1"/>
          </p:cNvSpPr>
          <p:nvPr>
            <p:ph type="title"/>
          </p:nvPr>
        </p:nvSpPr>
        <p:spPr>
          <a:xfrm>
            <a:off x="3106200" y="1367800"/>
            <a:ext cx="2762400"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solidFill>
                  <a:schemeClr val="accent2"/>
                </a:solidFill>
                <a:latin typeface="MS Gothic" panose="020B0609070205080204" pitchFamily="49" charset="-128"/>
                <a:ea typeface="MS Gothic" panose="020B0609070205080204" pitchFamily="49" charset="-128"/>
                <a:cs typeface="Roboto"/>
                <a:sym typeface="Roboto"/>
              </a:rPr>
              <a:t>説明</a:t>
            </a:r>
          </a:p>
          <a:p>
            <a:pPr marL="0" lvl="0" indent="0" algn="l" rtl="0">
              <a:spcBef>
                <a:spcPts val="50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既存のインセンティブを見直して、採用を促進するようなインセンティブを追加する機会がないか探します。 </a:t>
            </a:r>
          </a:p>
          <a:p>
            <a:pPr marL="0" lvl="0" indent="0" algn="l" rtl="0">
              <a:spcBef>
                <a:spcPts val="18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対象となる成果</a:t>
            </a:r>
          </a:p>
          <a:p>
            <a:pPr marL="342900" lvl="0" indent="-228600" algn="l" rtl="0">
              <a:spcBef>
                <a:spcPts val="10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機能や製品の採用に適していないインセンティブの廃止</a:t>
            </a:r>
          </a:p>
          <a:p>
            <a:pPr marL="342900" lvl="0" indent="-228600" algn="l" rtl="0">
              <a:spcBef>
                <a:spcPts val="200"/>
              </a:spcBef>
              <a:spcAft>
                <a:spcPts val="20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概念機能や製品の採用に適したインセンティブの導入</a:t>
            </a:r>
          </a:p>
        </p:txBody>
      </p:sp>
      <p:sp>
        <p:nvSpPr>
          <p:cNvPr id="2219" name="Google Shape;2219;p269"/>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実行方法</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「P」を活用する:</a:t>
            </a:r>
            <a:r>
              <a:rPr lang="ja-JP" sz="1000" dirty="0">
                <a:latin typeface="MS Gothic" panose="020B0609070205080204" pitchFamily="49" charset="-128"/>
                <a:ea typeface="MS Gothic" panose="020B0609070205080204" pitchFamily="49" charset="-128"/>
                <a:cs typeface="Roboto"/>
                <a:sym typeface="Roboto"/>
              </a:rPr>
              <a:t> 新しい機能の使用をパフォーマンス (performance) 管理プロセス、昇進 (promotion) 条件、関連する特典 (perks) </a:t>
            </a:r>
            <a:br>
              <a:rPr lang="en-IE" altLang="ja-JP" sz="1000" dirty="0">
                <a:latin typeface="MS Gothic" panose="020B0609070205080204" pitchFamily="49" charset="-128"/>
                <a:ea typeface="MS Gothic" panose="020B0609070205080204" pitchFamily="49" charset="-128"/>
                <a:cs typeface="Roboto"/>
                <a:sym typeface="Roboto"/>
              </a:rPr>
            </a:br>
            <a:r>
              <a:rPr lang="ja-JP" sz="1000" dirty="0">
                <a:latin typeface="MS Gothic" panose="020B0609070205080204" pitchFamily="49" charset="-128"/>
                <a:ea typeface="MS Gothic" panose="020B0609070205080204" pitchFamily="49" charset="-128"/>
                <a:cs typeface="Roboto"/>
                <a:sym typeface="Roboto"/>
              </a:rPr>
              <a:t>に結び付けます。 </a:t>
            </a:r>
          </a:p>
          <a:p>
            <a:pPr marL="254000" marR="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不適切なインセンティブを廃止する: </a:t>
            </a:r>
            <a:r>
              <a:rPr lang="ja-JP" sz="1000" dirty="0">
                <a:latin typeface="MS Gothic" panose="020B0609070205080204" pitchFamily="49" charset="-128"/>
                <a:ea typeface="MS Gothic" panose="020B0609070205080204" pitchFamily="49" charset="-128"/>
                <a:cs typeface="Roboto"/>
                <a:sym typeface="Roboto"/>
              </a:rPr>
              <a:t>既存のインセンティブシステム (パフォーマンス管理、昇進、賞与、給与、特典など) を確認して、新しい機能の採用を妨げるようなインセンティブを廃止します。 </a:t>
            </a:r>
          </a:p>
          <a:p>
            <a:pPr marL="254000" marR="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褒賞を行動にリンクさせる: </a:t>
            </a:r>
            <a:r>
              <a:rPr lang="ja-JP" sz="1000" dirty="0">
                <a:latin typeface="MS Gothic" panose="020B0609070205080204" pitchFamily="49" charset="-128"/>
                <a:ea typeface="MS Gothic" panose="020B0609070205080204" pitchFamily="49" charset="-128"/>
                <a:cs typeface="Roboto"/>
                <a:sym typeface="Roboto"/>
              </a:rPr>
              <a:t>成果ではなく、望ましい行動や新しいツールの使い方に褒賞を結び付けることで、意図しない行動やシステムの操作を回避します。</a:t>
            </a:r>
          </a:p>
          <a:p>
            <a:pPr marL="254000" marR="0" lvl="0" indent="-190500" algn="l" rtl="0">
              <a:lnSpc>
                <a:spcPct val="100000"/>
              </a:lnSpc>
              <a:spcBef>
                <a:spcPts val="500"/>
              </a:spcBef>
              <a:spcAft>
                <a:spcPts val="500"/>
              </a:spcAft>
              <a:buSzPts val="1000"/>
              <a:buChar char="●"/>
            </a:pPr>
            <a:r>
              <a:rPr lang="ja-JP" sz="1000" b="1" dirty="0">
                <a:latin typeface="MS Gothic" panose="020B0609070205080204" pitchFamily="49" charset="-128"/>
                <a:ea typeface="MS Gothic" panose="020B0609070205080204" pitchFamily="49" charset="-128"/>
                <a:cs typeface="Roboto"/>
                <a:sym typeface="Roboto"/>
              </a:rPr>
              <a:t>シンプルに保つ: </a:t>
            </a:r>
            <a:r>
              <a:rPr lang="ja-JP" sz="1000" dirty="0">
                <a:latin typeface="MS Gothic" panose="020B0609070205080204" pitchFamily="49" charset="-128"/>
                <a:ea typeface="MS Gothic" panose="020B0609070205080204" pitchFamily="49" charset="-128"/>
                <a:cs typeface="Roboto"/>
                <a:sym typeface="Roboto"/>
              </a:rPr>
              <a:t>本質的な動機付けが鈍らないように、付帯的な褒賞は適度に使用しましょう。控えめに、かつ目立つようにしましょう。 </a:t>
            </a:r>
          </a:p>
        </p:txBody>
      </p:sp>
      <p:graphicFrame>
        <p:nvGraphicFramePr>
          <p:cNvPr id="2220" name="Google Shape;2220;p269"/>
          <p:cNvGraphicFramePr/>
          <p:nvPr>
            <p:extLst>
              <p:ext uri="{D42A27DB-BD31-4B8C-83A1-F6EECF244321}">
                <p14:modId xmlns:p14="http://schemas.microsoft.com/office/powerpoint/2010/main" val="2181833316"/>
              </p:ext>
            </p:extLst>
          </p:nvPr>
        </p:nvGraphicFramePr>
        <p:xfrm>
          <a:off x="3240067" y="3913855"/>
          <a:ext cx="2628533" cy="644550"/>
        </p:xfrm>
        <a:graphic>
          <a:graphicData uri="http://schemas.openxmlformats.org/drawingml/2006/table">
            <a:tbl>
              <a:tblPr>
                <a:noFill/>
                <a:tableStyleId>{45470F37-8B12-47F0-81BC-2B07CDDA16E9}</a:tableStyleId>
              </a:tblPr>
              <a:tblGrid>
                <a:gridCol w="2628533">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支援ツール</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285750" lvl="0" indent="-234950" algn="l" rtl="0">
                        <a:spcBef>
                          <a:spcPts val="0"/>
                        </a:spcBef>
                        <a:spcAft>
                          <a:spcPts val="600"/>
                        </a:spcAft>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3"/>
                        </a:rPr>
                        <a:t>インセンティブレビューワークシート</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21" name="Google Shape;2221;p269"/>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22" name="Google Shape;2222;p269"/>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23" name="Google Shape;2223;p269"/>
          <p:cNvGraphicFramePr/>
          <p:nvPr>
            <p:extLst>
              <p:ext uri="{D42A27DB-BD31-4B8C-83A1-F6EECF244321}">
                <p14:modId xmlns:p14="http://schemas.microsoft.com/office/powerpoint/2010/main" val="1764299417"/>
              </p:ext>
            </p:extLst>
          </p:nvPr>
        </p:nvGraphicFramePr>
        <p:xfrm>
          <a:off x="192731" y="1367798"/>
          <a:ext cx="2721500" cy="3483075"/>
        </p:xfrm>
        <a:graphic>
          <a:graphicData uri="http://schemas.openxmlformats.org/drawingml/2006/table">
            <a:tbl>
              <a:tblPr>
                <a:noFill/>
                <a:tableStyleId>{45470F37-8B12-47F0-81BC-2B07CDDA16E9}</a:tableStyleId>
              </a:tblPr>
              <a:tblGrid>
                <a:gridCol w="1375775">
                  <a:extLst>
                    <a:ext uri="{9D8B030D-6E8A-4147-A177-3AD203B41FA5}">
                      <a16:colId xmlns:a16="http://schemas.microsoft.com/office/drawing/2014/main" val="20000"/>
                    </a:ext>
                  </a:extLst>
                </a:gridCol>
                <a:gridCol w="1345725">
                  <a:extLst>
                    <a:ext uri="{9D8B030D-6E8A-4147-A177-3AD203B41FA5}">
                      <a16:colId xmlns:a16="http://schemas.microsoft.com/office/drawing/2014/main" val="20001"/>
                    </a:ext>
                  </a:extLst>
                </a:gridCol>
              </a:tblGrid>
              <a:tr h="741825">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定義</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LEVERS は何か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公式および非公式のパフォーマンス管理プロセス、基準、インセンティブ。</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834675">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この LEVERS は何に影響するか、何が変更の成功を促進し、何が障壁となるか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公式および非公式のインセンティブ構造は、人々の行動意欲に影響する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801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影響の種別</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アクション/行動に対する影響の種別</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a:t>
                      </a:r>
                      <a:br>
                        <a:rPr lang="en-IE" altLang="ja-JP" sz="800" i="0" dirty="0">
                          <a:solidFill>
                            <a:srgbClr val="434343"/>
                          </a:solidFill>
                          <a:latin typeface="MS Gothic" panose="020B0609070205080204" pitchFamily="49" charset="-128"/>
                          <a:ea typeface="MS Gothic" panose="020B0609070205080204" pitchFamily="49" charset="-128"/>
                          <a:cs typeface="Roboto"/>
                          <a:sym typeface="Roboto"/>
                        </a:rPr>
                      </a:br>
                      <a:r>
                        <a:rPr lang="en-IE" altLang="ja-JP" sz="800" i="0" dirty="0">
                          <a:solidFill>
                            <a:srgbClr val="434343"/>
                          </a:solidFill>
                          <a:latin typeface="MS Gothic" panose="020B0609070205080204" pitchFamily="49" charset="-128"/>
                          <a:ea typeface="MS Gothic" panose="020B0609070205080204" pitchFamily="49" charset="-128"/>
                          <a:cs typeface="Roboto"/>
                          <a:sym typeface="Roboto"/>
                        </a:rPr>
                        <a:t>    </a:t>
                      </a:r>
                      <a:r>
                        <a:rPr lang="ja-JP" sz="800" i="0" dirty="0">
                          <a:solidFill>
                            <a:srgbClr val="434343"/>
                          </a:solidFill>
                          <a:latin typeface="MS Gothic" panose="020B0609070205080204" pitchFamily="49" charset="-128"/>
                          <a:ea typeface="MS Gothic" panose="020B0609070205080204" pitchFamily="49" charset="-128"/>
                          <a:cs typeface="Roboto"/>
                          <a:sym typeface="Roboto"/>
                        </a:rPr>
                        <a:t> 構造的な動機付け</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226425">
                <a:tc>
                  <a:txBody>
                    <a:bodyPr/>
                    <a:lstStyle/>
                    <a:p>
                      <a:pPr marL="0" lvl="0" indent="0" algn="l" rtl="0">
                        <a:spcBef>
                          <a:spcPts val="0"/>
                        </a:spcBef>
                        <a:spcAft>
                          <a:spcPts val="0"/>
                        </a:spcAft>
                        <a:buNone/>
                      </a:pPr>
                      <a:r>
                        <a:rPr lang="ja-JP" sz="1000" b="1" i="0" dirty="0">
                          <a:solidFill>
                            <a:srgbClr val="F3F3F3"/>
                          </a:solidFill>
                          <a:latin typeface="MS Gothic" panose="020B0609070205080204" pitchFamily="49" charset="-128"/>
                          <a:ea typeface="MS Gothic" panose="020B0609070205080204" pitchFamily="49" charset="-128"/>
                          <a:cs typeface="Roboto"/>
                          <a:sym typeface="Roboto"/>
                        </a:rPr>
                        <a:t>質問する内容</a:t>
                      </a:r>
                    </a:p>
                    <a:p>
                      <a:pPr marL="0" lvl="0" indent="0" algn="l" rtl="0">
                        <a:spcBef>
                          <a:spcPts val="0"/>
                        </a:spcBef>
                        <a:spcAft>
                          <a:spcPts val="0"/>
                        </a:spcAft>
                        <a:buNone/>
                      </a:pPr>
                      <a:r>
                        <a:rPr lang="ja-JP" sz="800" i="0" dirty="0">
                          <a:solidFill>
                            <a:schemeClr val="lt1"/>
                          </a:solidFill>
                          <a:latin typeface="MS Gothic" panose="020B0609070205080204" pitchFamily="49" charset="-128"/>
                          <a:ea typeface="MS Gothic" panose="020B0609070205080204" pitchFamily="49" charset="-128"/>
                          <a:cs typeface="Roboto"/>
                          <a:sym typeface="Roboto"/>
                        </a:rPr>
                        <a:t>以下を考察して、この LEVERS が変更の成功を促進しているのか、阻害しているのかを判断し、組織に合わせた戦略の開発に活かす</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フォーマンス管理プロセス、基準、インセンティブは、変更への移行をスムーズに促進するように設計されているか?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2224" name="Google Shape;2224;p269"/>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pic>
        <p:nvPicPr>
          <p:cNvPr id="2225" name="Google Shape;2225;p269"/>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26" name="Google Shape;2226;p269"/>
          <p:cNvSpPr/>
          <p:nvPr/>
        </p:nvSpPr>
        <p:spPr>
          <a:xfrm rot="1948987">
            <a:off x="305449" y="1037658"/>
            <a:ext cx="110604" cy="67739"/>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27" name="Google Shape;2227;p269"/>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ja-JP" sz="2400" dirty="0">
                <a:solidFill>
                  <a:srgbClr val="434343"/>
                </a:solidFill>
                <a:latin typeface="MS Gothic" panose="020B0609070205080204" pitchFamily="49" charset="-128"/>
                <a:ea typeface="MS Gothic" panose="020B0609070205080204" pitchFamily="49" charset="-128"/>
                <a:cs typeface="Roboto"/>
                <a:sym typeface="Roboto"/>
              </a:rPr>
              <a:t>褒賞</a:t>
            </a:r>
          </a:p>
        </p:txBody>
      </p:sp>
      <p:grpSp>
        <p:nvGrpSpPr>
          <p:cNvPr id="2228" name="Google Shape;2228;p269"/>
          <p:cNvGrpSpPr/>
          <p:nvPr/>
        </p:nvGrpSpPr>
        <p:grpSpPr>
          <a:xfrm>
            <a:off x="1664474" y="3268084"/>
            <a:ext cx="134093" cy="169556"/>
            <a:chOff x="9983846" y="5539482"/>
            <a:chExt cx="521761" cy="659493"/>
          </a:xfrm>
        </p:grpSpPr>
        <p:sp>
          <p:nvSpPr>
            <p:cNvPr id="2229" name="Google Shape;2229;p269"/>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0" name="Google Shape;2230;p269"/>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1" name="Google Shape;2231;p269"/>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32" name="Google Shape;2232;p269"/>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36"/>
        <p:cNvGrpSpPr/>
        <p:nvPr/>
      </p:nvGrpSpPr>
      <p:grpSpPr>
        <a:xfrm>
          <a:off x="0" y="0"/>
          <a:ext cx="0" cy="0"/>
          <a:chOff x="0" y="0"/>
          <a:chExt cx="0" cy="0"/>
        </a:xfrm>
      </p:grpSpPr>
      <p:sp>
        <p:nvSpPr>
          <p:cNvPr id="2237" name="Google Shape;2237;p270"/>
          <p:cNvSpPr txBox="1">
            <a:spLocks noGrp="1"/>
          </p:cNvSpPr>
          <p:nvPr>
            <p:ph type="title"/>
          </p:nvPr>
        </p:nvSpPr>
        <p:spPr>
          <a:xfrm>
            <a:off x="3106205" y="523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ja-JP" sz="1400" b="1" dirty="0">
                <a:latin typeface="MS Gothic" panose="020B0609070205080204" pitchFamily="49" charset="-128"/>
                <a:ea typeface="MS Gothic" panose="020B0609070205080204" pitchFamily="49" charset="-128"/>
                <a:cs typeface="Roboto"/>
                <a:sym typeface="Roboto"/>
              </a:rPr>
              <a:t>戦略: </a:t>
            </a:r>
            <a:r>
              <a:rPr lang="ja-JP" sz="1400" dirty="0">
                <a:latin typeface="MS Gothic" panose="020B0609070205080204" pitchFamily="49" charset="-128"/>
                <a:ea typeface="MS Gothic" panose="020B0609070205080204" pitchFamily="49" charset="-128"/>
                <a:cs typeface="Roboto"/>
                <a:sym typeface="Roboto"/>
              </a:rPr>
              <a:t>採用総計値と成功総計値の定義</a:t>
            </a:r>
          </a:p>
        </p:txBody>
      </p:sp>
      <p:sp>
        <p:nvSpPr>
          <p:cNvPr id="2238" name="Google Shape;2238;p270"/>
          <p:cNvSpPr txBox="1">
            <a:spLocks noGrp="1"/>
          </p:cNvSpPr>
          <p:nvPr>
            <p:ph type="title"/>
          </p:nvPr>
        </p:nvSpPr>
        <p:spPr>
          <a:xfrm>
            <a:off x="3106200" y="986799"/>
            <a:ext cx="2762400" cy="2689547"/>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説明</a:t>
            </a:r>
          </a:p>
          <a:p>
            <a:pPr marL="0" lvl="0" indent="0" algn="l" rtl="0">
              <a:lnSpc>
                <a:spcPct val="115000"/>
              </a:lnSpc>
              <a:spcBef>
                <a:spcPts val="50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ユーザが新しいテクノロジへと移行する場合は、ユーザがそのテクノロジを使用するために尽力する環境が整っていることが重要です。  採用総計値を簡単に監視できるようにするアプリケーションを探したり採用ダッシュボードを設定したりしましょう (例: Lightning 利用状況アプリケーション)。</a:t>
            </a:r>
          </a:p>
          <a:p>
            <a:pPr marL="0" lvl="0" indent="0" algn="l" rtl="0">
              <a:spcBef>
                <a:spcPts val="6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対象となる成果</a:t>
            </a:r>
          </a:p>
          <a:p>
            <a:pPr marL="342900" lvl="0" indent="-228600" algn="l" rtl="0">
              <a:spcBef>
                <a:spcPts val="10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採用</a:t>
            </a:r>
          </a:p>
          <a:p>
            <a:pPr marL="342900" lvl="0" indent="-228600" algn="l" rtl="0">
              <a:spcBef>
                <a:spcPts val="200"/>
              </a:spcBef>
              <a:spcAft>
                <a:spcPts val="0"/>
              </a:spcAft>
              <a:buSzPts val="1000"/>
              <a:buFont typeface="Roboto"/>
              <a:buChar char="●"/>
            </a:pPr>
            <a:r>
              <a:rPr lang="ja-JP" sz="1100" dirty="0">
                <a:latin typeface="MS Gothic" panose="020B0609070205080204" pitchFamily="49" charset="-128"/>
                <a:ea typeface="MS Gothic" panose="020B0609070205080204" pitchFamily="49" charset="-128"/>
                <a:cs typeface="Roboto"/>
                <a:sym typeface="Roboto"/>
              </a:rPr>
              <a:t>システム管理者がユーザのニーズを理解し、本当に重要な問題に集中できるようにするためのインサイト</a:t>
            </a:r>
          </a:p>
        </p:txBody>
      </p:sp>
      <p:sp>
        <p:nvSpPr>
          <p:cNvPr id="2239" name="Google Shape;2239;p270"/>
          <p:cNvSpPr txBox="1">
            <a:spLocks noGrp="1"/>
          </p:cNvSpPr>
          <p:nvPr>
            <p:ph type="title"/>
          </p:nvPr>
        </p:nvSpPr>
        <p:spPr>
          <a:xfrm>
            <a:off x="5977500" y="986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solidFill>
                  <a:schemeClr val="accent2"/>
                </a:solidFill>
                <a:latin typeface="MS Gothic" panose="020B0609070205080204" pitchFamily="49" charset="-128"/>
                <a:ea typeface="MS Gothic" panose="020B0609070205080204" pitchFamily="49" charset="-128"/>
                <a:cs typeface="Roboto"/>
                <a:sym typeface="Roboto"/>
              </a:rPr>
              <a:t>実行方法</a:t>
            </a:r>
          </a:p>
          <a:p>
            <a:pPr marL="342900" lvl="0" indent="-228600" algn="l" rtl="0">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Lightning 利用状況アプリケーションを使用する:</a:t>
            </a:r>
            <a:r>
              <a:rPr lang="ja-JP" sz="1000" dirty="0">
                <a:latin typeface="MS Gothic" panose="020B0609070205080204" pitchFamily="49" charset="-128"/>
                <a:ea typeface="MS Gothic" panose="020B0609070205080204" pitchFamily="49" charset="-128"/>
                <a:cs typeface="Roboto"/>
                <a:sym typeface="Roboto"/>
              </a:rPr>
              <a:t> アプリケーションランチャーアイコン (      ) をクリックし、検索ボックスに「利用状況」と入力して [Lightning 利用状況] をクリックします。左がワンペインで [ログイン総計値] をクリックして関連データを表示します。</a:t>
            </a:r>
          </a:p>
          <a:p>
            <a:pPr marL="342900" lvl="0" indent="-228600" algn="l" rtl="0">
              <a:spcBef>
                <a:spcPts val="500"/>
              </a:spcBef>
              <a:spcAft>
                <a:spcPts val="0"/>
              </a:spcAft>
              <a:buSzPts val="1000"/>
              <a:buChar char="●"/>
            </a:pPr>
            <a:r>
              <a:rPr lang="ja-JP" sz="1000" dirty="0">
                <a:latin typeface="MS Gothic" panose="020B0609070205080204" pitchFamily="49" charset="-128"/>
                <a:ea typeface="MS Gothic" panose="020B0609070205080204" pitchFamily="49" charset="-128"/>
                <a:cs typeface="Roboto"/>
                <a:sym typeface="Roboto"/>
              </a:rPr>
              <a:t>検討すべき</a:t>
            </a:r>
            <a:r>
              <a:rPr lang="ja-JP" sz="1000" b="1" dirty="0">
                <a:latin typeface="MS Gothic" panose="020B0609070205080204" pitchFamily="49" charset="-128"/>
                <a:ea typeface="MS Gothic" panose="020B0609070205080204" pitchFamily="49" charset="-128"/>
                <a:cs typeface="Roboto"/>
                <a:sym typeface="Roboto"/>
              </a:rPr>
              <a:t>採用総計値</a:t>
            </a:r>
            <a:r>
              <a:rPr lang="ja-JP" sz="1000" dirty="0">
                <a:latin typeface="MS Gothic" panose="020B0609070205080204" pitchFamily="49" charset="-128"/>
                <a:ea typeface="MS Gothic" panose="020B0609070205080204" pitchFamily="49" charset="-128"/>
                <a:cs typeface="Roboto"/>
                <a:sym typeface="Roboto"/>
              </a:rPr>
              <a:t>:</a:t>
            </a:r>
          </a:p>
          <a:p>
            <a:pPr marL="685800" lvl="1" indent="-228600" algn="l" rtl="0">
              <a:spcBef>
                <a:spcPts val="300"/>
              </a:spcBef>
              <a:spcAft>
                <a:spcPts val="0"/>
              </a:spcAft>
              <a:buSzPts val="1000"/>
              <a:buChar char="○"/>
            </a:pPr>
            <a:r>
              <a:rPr lang="ja-JP" sz="1000" dirty="0">
                <a:latin typeface="MS Gothic" panose="020B0609070205080204" pitchFamily="49" charset="-128"/>
                <a:ea typeface="MS Gothic" panose="020B0609070205080204" pitchFamily="49" charset="-128"/>
                <a:cs typeface="Roboto"/>
                <a:sym typeface="Roboto"/>
              </a:rPr>
              <a:t>[ログイン総計値] ページには、パスワードなしでのログイン、シングルサインオン (SSO)、ユーザ名とパスワードによるログイン、MFA が有効および無効なログインの情報が表示されます。過去 7 日間と過去 3 か月間のデータが集計されます。</a:t>
            </a:r>
          </a:p>
          <a:p>
            <a:pPr marL="342900" lvl="0" indent="0" algn="l" rtl="0">
              <a:lnSpc>
                <a:spcPct val="100000"/>
              </a:lnSpc>
              <a:spcBef>
                <a:spcPts val="300"/>
              </a:spcBef>
              <a:spcAft>
                <a:spcPts val="0"/>
              </a:spcAft>
              <a:buNone/>
            </a:pPr>
            <a:endParaRPr sz="1000" b="1" dirty="0">
              <a:solidFill>
                <a:schemeClr val="accent2"/>
              </a:solidFill>
              <a:latin typeface="MS Gothic" panose="020B0609070205080204" pitchFamily="49" charset="-128"/>
              <a:ea typeface="MS Gothic" panose="020B0609070205080204" pitchFamily="49" charset="-128"/>
              <a:cs typeface="Roboto"/>
              <a:sym typeface="Roboto"/>
            </a:endParaRPr>
          </a:p>
          <a:p>
            <a:pPr marL="342900" lvl="0" indent="0" algn="l" rtl="0">
              <a:spcBef>
                <a:spcPts val="1800"/>
              </a:spcBef>
              <a:spcAft>
                <a:spcPts val="200"/>
              </a:spcAft>
              <a:buNone/>
            </a:pPr>
            <a:endParaRPr sz="1000" dirty="0">
              <a:solidFill>
                <a:schemeClr val="accent2"/>
              </a:solidFill>
              <a:latin typeface="MS Gothic" panose="020B0609070205080204" pitchFamily="49" charset="-128"/>
              <a:ea typeface="MS Gothic" panose="020B0609070205080204" pitchFamily="49" charset="-128"/>
              <a:cs typeface="Roboto"/>
              <a:sym typeface="Roboto"/>
            </a:endParaRPr>
          </a:p>
        </p:txBody>
      </p:sp>
      <p:graphicFrame>
        <p:nvGraphicFramePr>
          <p:cNvPr id="2240" name="Google Shape;2240;p270"/>
          <p:cNvGraphicFramePr/>
          <p:nvPr>
            <p:extLst>
              <p:ext uri="{D42A27DB-BD31-4B8C-83A1-F6EECF244321}">
                <p14:modId xmlns:p14="http://schemas.microsoft.com/office/powerpoint/2010/main" val="289478415"/>
              </p:ext>
            </p:extLst>
          </p:nvPr>
        </p:nvGraphicFramePr>
        <p:xfrm>
          <a:off x="3240067" y="4365975"/>
          <a:ext cx="5797425" cy="644550"/>
        </p:xfrm>
        <a:graphic>
          <a:graphicData uri="http://schemas.openxmlformats.org/drawingml/2006/table">
            <a:tbl>
              <a:tblPr>
                <a:noFill/>
                <a:tableStyleId>{45470F37-8B12-47F0-81BC-2B07CDDA16E9}</a:tableStyleId>
              </a:tblPr>
              <a:tblGrid>
                <a:gridCol w="57974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支援ツール</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457200" lvl="0" indent="-292100" algn="l" rtl="0">
                        <a:spcBef>
                          <a:spcPts val="0"/>
                        </a:spcBef>
                        <a:spcAft>
                          <a:spcPts val="200"/>
                        </a:spcAft>
                        <a:buSzPts val="1000"/>
                        <a:buFont typeface="Roboto"/>
                        <a:buChar char="●"/>
                      </a:pPr>
                      <a:r>
                        <a:rPr lang="ja-JP" sz="1100" u="sng" dirty="0">
                          <a:solidFill>
                            <a:schemeClr val="hlink"/>
                          </a:solidFill>
                          <a:latin typeface="MS Gothic" panose="020B0609070205080204" pitchFamily="49" charset="-128"/>
                          <a:ea typeface="MS Gothic" panose="020B0609070205080204" pitchFamily="49" charset="-128"/>
                          <a:cs typeface="Roboto"/>
                          <a:sym typeface="Roboto"/>
                          <a:hlinkClick r:id="rId3"/>
                        </a:rPr>
                        <a:t>Lightning 利用状況アプリケーション</a:t>
                      </a:r>
                      <a:r>
                        <a:rPr lang="ja-JP" sz="1100" dirty="0">
                          <a:latin typeface="MS Gothic" panose="020B0609070205080204" pitchFamily="49" charset="-128"/>
                          <a:ea typeface="MS Gothic" panose="020B0609070205080204" pitchFamily="49" charset="-128"/>
                          <a:cs typeface="Roboto"/>
                          <a:sym typeface="Roboto"/>
                        </a:rPr>
                        <a:t>のヘルプ </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41" name="Google Shape;2241;p270"/>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cxnSp>
        <p:nvCxnSpPr>
          <p:cNvPr id="2242" name="Google Shape;2242;p270"/>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sp>
        <p:nvSpPr>
          <p:cNvPr id="2243" name="Google Shape;2243;p270"/>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44" name="Google Shape;2244;p270"/>
          <p:cNvGraphicFramePr/>
          <p:nvPr>
            <p:extLst>
              <p:ext uri="{D42A27DB-BD31-4B8C-83A1-F6EECF244321}">
                <p14:modId xmlns:p14="http://schemas.microsoft.com/office/powerpoint/2010/main" val="3830940949"/>
              </p:ext>
            </p:extLst>
          </p:nvPr>
        </p:nvGraphicFramePr>
        <p:xfrm>
          <a:off x="192731" y="1367798"/>
          <a:ext cx="2762475" cy="3331475"/>
        </p:xfrm>
        <a:graphic>
          <a:graphicData uri="http://schemas.openxmlformats.org/drawingml/2006/table">
            <a:tbl>
              <a:tblPr>
                <a:noFill/>
                <a:tableStyleId>{45470F37-8B12-47F0-81BC-2B07CDDA16E9}</a:tableStyleId>
              </a:tblPr>
              <a:tblGrid>
                <a:gridCol w="1369975">
                  <a:extLst>
                    <a:ext uri="{9D8B030D-6E8A-4147-A177-3AD203B41FA5}">
                      <a16:colId xmlns:a16="http://schemas.microsoft.com/office/drawing/2014/main" val="20000"/>
                    </a:ext>
                  </a:extLst>
                </a:gridCol>
                <a:gridCol w="1392500">
                  <a:extLst>
                    <a:ext uri="{9D8B030D-6E8A-4147-A177-3AD203B41FA5}">
                      <a16:colId xmlns:a16="http://schemas.microsoft.com/office/drawing/2014/main" val="20001"/>
                    </a:ext>
                  </a:extLst>
                </a:gridCol>
              </a:tblGrid>
              <a:tr h="7051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定義</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LEVERS は何か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テクノロジインフラストラクチャ、プロセス、ポリシービジネスルールなど、組織の構造システム</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2290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この LEVERS は何に影響するか、何が変更の成功を促進し、何が障壁となるか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仕事、データの処理と共有の方法、目標を達成するための意思決定の方法は、システムとプロセスの集合によって管理され、有効化される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6525">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影響の種別</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アクション/行動に対する影響の種別</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a:t>
                      </a:r>
                      <a:br>
                        <a:rPr lang="en-IE" altLang="ja-JP" sz="800" i="0" dirty="0">
                          <a:solidFill>
                            <a:srgbClr val="434343"/>
                          </a:solidFill>
                          <a:latin typeface="MS Gothic" panose="020B0609070205080204" pitchFamily="49" charset="-128"/>
                          <a:ea typeface="MS Gothic" panose="020B0609070205080204" pitchFamily="49" charset="-128"/>
                          <a:cs typeface="Roboto"/>
                          <a:sym typeface="Roboto"/>
                        </a:rPr>
                      </a:br>
                      <a:r>
                        <a:rPr lang="en-IE" altLang="ja-JP" sz="800" i="0" dirty="0">
                          <a:solidFill>
                            <a:srgbClr val="434343"/>
                          </a:solidFill>
                          <a:latin typeface="MS Gothic" panose="020B0609070205080204" pitchFamily="49" charset="-128"/>
                          <a:ea typeface="MS Gothic" panose="020B0609070205080204" pitchFamily="49" charset="-128"/>
                          <a:cs typeface="Roboto"/>
                          <a:sym typeface="Roboto"/>
                        </a:rPr>
                        <a:t>     </a:t>
                      </a:r>
                      <a:r>
                        <a:rPr lang="ja-JP" sz="800" i="0" dirty="0">
                          <a:solidFill>
                            <a:srgbClr val="434343"/>
                          </a:solidFill>
                          <a:latin typeface="MS Gothic" panose="020B0609070205080204" pitchFamily="49" charset="-128"/>
                          <a:ea typeface="MS Gothic" panose="020B0609070205080204" pitchFamily="49" charset="-128"/>
                          <a:cs typeface="Roboto"/>
                          <a:sym typeface="Roboto"/>
                        </a:rPr>
                        <a:t>構造的能力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056900">
                <a:tc>
                  <a:txBody>
                    <a:bodyPr/>
                    <a:lstStyle/>
                    <a:p>
                      <a:pPr marL="0" lvl="0" indent="0" algn="l" rtl="0">
                        <a:spcBef>
                          <a:spcPts val="0"/>
                        </a:spcBef>
                        <a:spcAft>
                          <a:spcPts val="0"/>
                        </a:spcAft>
                        <a:buNone/>
                      </a:pPr>
                      <a:r>
                        <a:rPr lang="ja-JP" sz="1000" b="1" i="0" dirty="0">
                          <a:solidFill>
                            <a:srgbClr val="F3F3F3"/>
                          </a:solidFill>
                          <a:latin typeface="MS Gothic" panose="020B0609070205080204" pitchFamily="49" charset="-128"/>
                          <a:ea typeface="MS Gothic" panose="020B0609070205080204" pitchFamily="49" charset="-128"/>
                          <a:cs typeface="Roboto"/>
                          <a:sym typeface="Roboto"/>
                        </a:rPr>
                        <a:t>質問する内容</a:t>
                      </a:r>
                    </a:p>
                    <a:p>
                      <a:pPr marL="0" lvl="0" indent="0" algn="l" rtl="0">
                        <a:spcBef>
                          <a:spcPts val="0"/>
                        </a:spcBef>
                        <a:spcAft>
                          <a:spcPts val="0"/>
                        </a:spcAft>
                        <a:buNone/>
                      </a:pPr>
                      <a:r>
                        <a:rPr lang="ja-JP" sz="800" i="0" dirty="0">
                          <a:solidFill>
                            <a:schemeClr val="lt1"/>
                          </a:solidFill>
                          <a:latin typeface="MS Gothic" panose="020B0609070205080204" pitchFamily="49" charset="-128"/>
                          <a:ea typeface="MS Gothic" panose="020B0609070205080204" pitchFamily="49" charset="-128"/>
                          <a:cs typeface="Roboto"/>
                          <a:sym typeface="Roboto"/>
                        </a:rPr>
                        <a:t>以下を考察して、この LEVERS が変更の成功を促進しているのか、阻害しているのかを判断し、戦略の開発に活かす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組織のテクノロジ、ツール、インフラストラクチャ、プロセス、ポリシー、ビジネスルールは、変更へのスムーズな移行を促進するように設計されているか?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245" name="Google Shape;2245;p270"/>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46" name="Google Shape;2246;p270"/>
          <p:cNvSpPr/>
          <p:nvPr/>
        </p:nvSpPr>
        <p:spPr>
          <a:xfrm rot="5390658">
            <a:off x="103709" y="649557"/>
            <a:ext cx="110400" cy="67500"/>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47" name="Google Shape;2247;p270"/>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ja-JP" sz="2400" dirty="0">
                <a:solidFill>
                  <a:srgbClr val="434343"/>
                </a:solidFill>
                <a:latin typeface="MS Gothic" panose="020B0609070205080204" pitchFamily="49" charset="-128"/>
                <a:ea typeface="MS Gothic" panose="020B0609070205080204" pitchFamily="49" charset="-128"/>
                <a:cs typeface="Roboto"/>
                <a:sym typeface="Roboto"/>
              </a:rPr>
              <a:t>構造</a:t>
            </a:r>
          </a:p>
        </p:txBody>
      </p:sp>
      <p:grpSp>
        <p:nvGrpSpPr>
          <p:cNvPr id="2248" name="Google Shape;2248;p270"/>
          <p:cNvGrpSpPr/>
          <p:nvPr/>
        </p:nvGrpSpPr>
        <p:grpSpPr>
          <a:xfrm>
            <a:off x="1664474" y="3300348"/>
            <a:ext cx="134093" cy="169556"/>
            <a:chOff x="9983846" y="5539482"/>
            <a:chExt cx="521761" cy="659493"/>
          </a:xfrm>
        </p:grpSpPr>
        <p:sp>
          <p:nvSpPr>
            <p:cNvPr id="2249" name="Google Shape;2249;p270"/>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0" name="Google Shape;2250;p270"/>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1" name="Google Shape;2251;p270"/>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52" name="Google Shape;2252;p270"/>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pic>
        <p:nvPicPr>
          <p:cNvPr id="2253" name="Google Shape;2253;p270" descr="App Launcher icon"/>
          <p:cNvPicPr preferRelativeResize="0">
            <a:picLocks noChangeAspect="1"/>
          </p:cNvPicPr>
          <p:nvPr/>
        </p:nvPicPr>
        <p:blipFill>
          <a:blip r:embed="rId5">
            <a:alphaModFix/>
          </a:blip>
          <a:stretch>
            <a:fillRect/>
          </a:stretch>
        </p:blipFill>
        <p:spPr>
          <a:xfrm>
            <a:off x="6562511" y="1603457"/>
            <a:ext cx="164592" cy="164592"/>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57"/>
        <p:cNvGrpSpPr/>
        <p:nvPr/>
      </p:nvGrpSpPr>
      <p:grpSpPr>
        <a:xfrm>
          <a:off x="0" y="0"/>
          <a:ext cx="0" cy="0"/>
          <a:chOff x="0" y="0"/>
          <a:chExt cx="0" cy="0"/>
        </a:xfrm>
      </p:grpSpPr>
      <p:sp>
        <p:nvSpPr>
          <p:cNvPr id="2258" name="Google Shape;2258;p271"/>
          <p:cNvSpPr txBox="1">
            <a:spLocks noGrp="1"/>
          </p:cNvSpPr>
          <p:nvPr>
            <p:ph type="title"/>
          </p:nvPr>
        </p:nvSpPr>
        <p:spPr>
          <a:xfrm>
            <a:off x="3106205" y="904375"/>
            <a:ext cx="5886900" cy="3666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500"/>
              </a:spcAft>
              <a:buNone/>
            </a:pPr>
            <a:r>
              <a:rPr lang="ja-JP" sz="1400" b="1" dirty="0">
                <a:latin typeface="MS Gothic" panose="020B0609070205080204" pitchFamily="49" charset="-128"/>
                <a:ea typeface="MS Gothic" panose="020B0609070205080204" pitchFamily="49" charset="-128"/>
                <a:cs typeface="Roboto"/>
                <a:sym typeface="Roboto"/>
              </a:rPr>
              <a:t>戦略: </a:t>
            </a:r>
            <a:r>
              <a:rPr lang="ja-JP" sz="1400" dirty="0">
                <a:latin typeface="MS Gothic" panose="020B0609070205080204" pitchFamily="49" charset="-128"/>
                <a:ea typeface="MS Gothic" panose="020B0609070205080204" pitchFamily="49" charset="-128"/>
                <a:cs typeface="Roboto"/>
                <a:sym typeface="Roboto"/>
              </a:rPr>
              <a:t>コラボレーションスペースとフィードバックループの設定 </a:t>
            </a:r>
          </a:p>
        </p:txBody>
      </p:sp>
      <p:sp>
        <p:nvSpPr>
          <p:cNvPr id="2259" name="Google Shape;2259;p271"/>
          <p:cNvSpPr txBox="1">
            <a:spLocks noGrp="1"/>
          </p:cNvSpPr>
          <p:nvPr>
            <p:ph type="title"/>
          </p:nvPr>
        </p:nvSpPr>
        <p:spPr>
          <a:xfrm>
            <a:off x="3106199" y="1367800"/>
            <a:ext cx="2927399" cy="21150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説明</a:t>
            </a:r>
          </a:p>
          <a:p>
            <a:pPr marL="0" lvl="0" indent="0" algn="l" rtl="0">
              <a:spcBef>
                <a:spcPts val="50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Chatter や Slack のグループを設定して、コラボレーションを行い、新しいツールの更新や情報を入手し、エクスペリエンスを改善するためのフィードバックを提供する場所として活用します。 </a:t>
            </a:r>
          </a:p>
          <a:p>
            <a:pPr marL="0" lvl="0" indent="0" algn="l" rtl="0">
              <a:spcBef>
                <a:spcPts val="180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対象となる成果</a:t>
            </a:r>
          </a:p>
          <a:p>
            <a:pPr marL="342900" lvl="0" indent="-228600" algn="l" rtl="0">
              <a:spcBef>
                <a:spcPts val="10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ユーザ間の積極的なコラボレーション</a:t>
            </a:r>
          </a:p>
          <a:p>
            <a:pPr marL="342900" lvl="0" indent="-228600" algn="l" rtl="0">
              <a:spcBef>
                <a:spcPts val="2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変更への抵抗</a:t>
            </a:r>
          </a:p>
          <a:p>
            <a:pPr marL="342900" lvl="0" indent="-228600" algn="l" rtl="0">
              <a:spcBef>
                <a:spcPts val="2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 採用率 </a:t>
            </a:r>
          </a:p>
          <a:p>
            <a:pPr marL="342900" lvl="0" indent="-228600" algn="l" rtl="0">
              <a:spcBef>
                <a:spcPts val="200"/>
              </a:spcBef>
              <a:spcAft>
                <a:spcPts val="20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フィードバックによるロールアウトの改善</a:t>
            </a:r>
          </a:p>
        </p:txBody>
      </p:sp>
      <p:sp>
        <p:nvSpPr>
          <p:cNvPr id="2260" name="Google Shape;2260;p271"/>
          <p:cNvSpPr txBox="1">
            <a:spLocks noGrp="1"/>
          </p:cNvSpPr>
          <p:nvPr>
            <p:ph type="title"/>
          </p:nvPr>
        </p:nvSpPr>
        <p:spPr>
          <a:xfrm>
            <a:off x="5977500" y="1367800"/>
            <a:ext cx="3060000" cy="31491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latin typeface="MS Gothic" panose="020B0609070205080204" pitchFamily="49" charset="-128"/>
                <a:ea typeface="MS Gothic" panose="020B0609070205080204" pitchFamily="49" charset="-128"/>
                <a:cs typeface="Roboto"/>
                <a:sym typeface="Roboto"/>
              </a:rPr>
              <a:t>実行方法</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Chatter を設定する: </a:t>
            </a:r>
            <a:r>
              <a:rPr lang="ja-JP" sz="1000" dirty="0">
                <a:latin typeface="MS Gothic" panose="020B0609070205080204" pitchFamily="49" charset="-128"/>
                <a:ea typeface="MS Gothic" panose="020B0609070205080204" pitchFamily="49" charset="-128"/>
                <a:cs typeface="Roboto"/>
                <a:sym typeface="Roboto"/>
              </a:rPr>
              <a:t>次の目的で Chatter </a:t>
            </a:r>
            <a:br>
              <a:rPr lang="en-IE" altLang="ja-JP" sz="1000" dirty="0">
                <a:latin typeface="MS Gothic" panose="020B0609070205080204" pitchFamily="49" charset="-128"/>
                <a:ea typeface="MS Gothic" panose="020B0609070205080204" pitchFamily="49" charset="-128"/>
                <a:cs typeface="Roboto"/>
                <a:sym typeface="Roboto"/>
              </a:rPr>
            </a:br>
            <a:r>
              <a:rPr lang="ja-JP" sz="1000" dirty="0">
                <a:latin typeface="MS Gothic" panose="020B0609070205080204" pitchFamily="49" charset="-128"/>
                <a:ea typeface="MS Gothic" panose="020B0609070205080204" pitchFamily="49" charset="-128"/>
                <a:cs typeface="Roboto"/>
                <a:sym typeface="Roboto"/>
              </a:rPr>
              <a:t>グループを作成します。</a:t>
            </a:r>
          </a:p>
          <a:p>
            <a:pPr marL="685800" lvl="1" indent="-228600" algn="l" rtl="0">
              <a:lnSpc>
                <a:spcPct val="100000"/>
              </a:lnSpc>
              <a:spcBef>
                <a:spcPts val="500"/>
              </a:spcBef>
              <a:spcAft>
                <a:spcPts val="0"/>
              </a:spcAft>
              <a:buSzPts val="1000"/>
              <a:buChar char="○"/>
            </a:pPr>
            <a:r>
              <a:rPr lang="ja-JP" sz="1000" dirty="0">
                <a:latin typeface="MS Gothic" panose="020B0609070205080204" pitchFamily="49" charset="-128"/>
                <a:ea typeface="MS Gothic" panose="020B0609070205080204" pitchFamily="49" charset="-128"/>
                <a:cs typeface="Roboto"/>
                <a:sym typeface="Roboto"/>
              </a:rPr>
              <a:t>情報と更新を提供する</a:t>
            </a:r>
          </a:p>
          <a:p>
            <a:pPr marL="685800" lvl="1" indent="-228600" algn="l" rtl="0">
              <a:lnSpc>
                <a:spcPct val="100000"/>
              </a:lnSpc>
              <a:spcBef>
                <a:spcPts val="500"/>
              </a:spcBef>
              <a:spcAft>
                <a:spcPts val="0"/>
              </a:spcAft>
              <a:buSzPts val="1000"/>
              <a:buChar char="○"/>
            </a:pPr>
            <a:r>
              <a:rPr lang="ja-JP" sz="1000" dirty="0">
                <a:latin typeface="MS Gothic" panose="020B0609070205080204" pitchFamily="49" charset="-128"/>
                <a:ea typeface="MS Gothic" panose="020B0609070205080204" pitchFamily="49" charset="-128"/>
                <a:cs typeface="Roboto"/>
                <a:sym typeface="Roboto"/>
              </a:rPr>
              <a:t>ユーザを支援者に結び付ける</a:t>
            </a:r>
          </a:p>
          <a:p>
            <a:pPr marL="685800" lvl="1" indent="-228600" algn="l" rtl="0">
              <a:lnSpc>
                <a:spcPct val="100000"/>
              </a:lnSpc>
              <a:spcBef>
                <a:spcPts val="500"/>
              </a:spcBef>
              <a:spcAft>
                <a:spcPts val="0"/>
              </a:spcAft>
              <a:buSzPts val="1000"/>
              <a:buChar char="○"/>
            </a:pPr>
            <a:r>
              <a:rPr lang="ja-JP" sz="1000" dirty="0">
                <a:latin typeface="MS Gothic" panose="020B0609070205080204" pitchFamily="49" charset="-128"/>
                <a:ea typeface="MS Gothic" panose="020B0609070205080204" pitchFamily="49" charset="-128"/>
                <a:cs typeface="Roboto"/>
                <a:sym typeface="Roboto"/>
              </a:rPr>
              <a:t>ユーザがベストプラクティスを共有したり質問をしたりする</a:t>
            </a:r>
          </a:p>
          <a:p>
            <a:pPr marL="685800" lvl="1" indent="-228600" algn="l" rtl="0">
              <a:lnSpc>
                <a:spcPct val="100000"/>
              </a:lnSpc>
              <a:spcBef>
                <a:spcPts val="500"/>
              </a:spcBef>
              <a:spcAft>
                <a:spcPts val="0"/>
              </a:spcAft>
              <a:buSzPts val="1000"/>
              <a:buFont typeface="Roboto"/>
              <a:buChar char="○"/>
            </a:pPr>
            <a:r>
              <a:rPr lang="ja-JP" sz="1000" dirty="0">
                <a:latin typeface="MS Gothic" panose="020B0609070205080204" pitchFamily="49" charset="-128"/>
                <a:ea typeface="MS Gothic" panose="020B0609070205080204" pitchFamily="49" charset="-128"/>
                <a:cs typeface="Roboto"/>
                <a:sym typeface="Roboto"/>
              </a:rPr>
              <a:t>サクセスストーリーを共有する</a:t>
            </a:r>
          </a:p>
          <a:p>
            <a:pPr marL="254000" lvl="0" indent="-190500" algn="l" rtl="0">
              <a:lnSpc>
                <a:spcPct val="100000"/>
              </a:lnSpc>
              <a:spcBef>
                <a:spcPts val="500"/>
              </a:spcBef>
              <a:spcAft>
                <a:spcPts val="0"/>
              </a:spcAft>
              <a:buSzPts val="1000"/>
              <a:buChar char="●"/>
            </a:pPr>
            <a:r>
              <a:rPr lang="ja-JP" sz="1000" b="1" dirty="0">
                <a:latin typeface="MS Gothic" panose="020B0609070205080204" pitchFamily="49" charset="-128"/>
                <a:ea typeface="MS Gothic" panose="020B0609070205080204" pitchFamily="49" charset="-128"/>
                <a:cs typeface="Roboto"/>
                <a:sym typeface="Roboto"/>
              </a:rPr>
              <a:t>フィードバックループを作成する: </a:t>
            </a:r>
            <a:r>
              <a:rPr lang="ja-JP" sz="1000" dirty="0">
                <a:latin typeface="MS Gothic" panose="020B0609070205080204" pitchFamily="49" charset="-128"/>
                <a:ea typeface="MS Gothic" panose="020B0609070205080204" pitchFamily="49" charset="-128"/>
                <a:cs typeface="Roboto"/>
                <a:sym typeface="Roboto"/>
              </a:rPr>
              <a:t>Chatter グループを使用して、実装を改善する方法に関するフィードバックやインサイトを定期的に収集します。アンケートや意見調査を利用したり、質問を投稿したりします。 </a:t>
            </a:r>
          </a:p>
          <a:p>
            <a:pPr marL="342900" lvl="0" indent="0" algn="l" rtl="0">
              <a:spcBef>
                <a:spcPts val="1800"/>
              </a:spcBef>
              <a:spcAft>
                <a:spcPts val="200"/>
              </a:spcAft>
              <a:buNone/>
            </a:pPr>
            <a:endParaRPr sz="1000" dirty="0">
              <a:latin typeface="MS Gothic" panose="020B0609070205080204" pitchFamily="49" charset="-128"/>
              <a:ea typeface="MS Gothic" panose="020B0609070205080204" pitchFamily="49" charset="-128"/>
              <a:cs typeface="Roboto"/>
              <a:sym typeface="Roboto"/>
            </a:endParaRPr>
          </a:p>
        </p:txBody>
      </p:sp>
      <p:graphicFrame>
        <p:nvGraphicFramePr>
          <p:cNvPr id="2261" name="Google Shape;2261;p271"/>
          <p:cNvGraphicFramePr/>
          <p:nvPr>
            <p:extLst>
              <p:ext uri="{D42A27DB-BD31-4B8C-83A1-F6EECF244321}">
                <p14:modId xmlns:p14="http://schemas.microsoft.com/office/powerpoint/2010/main" val="752318564"/>
              </p:ext>
            </p:extLst>
          </p:nvPr>
        </p:nvGraphicFramePr>
        <p:xfrm>
          <a:off x="3240067" y="4054723"/>
          <a:ext cx="5797425" cy="644550"/>
        </p:xfrm>
        <a:graphic>
          <a:graphicData uri="http://schemas.openxmlformats.org/drawingml/2006/table">
            <a:tbl>
              <a:tblPr>
                <a:noFill/>
                <a:tableStyleId>{45470F37-8B12-47F0-81BC-2B07CDDA16E9}</a:tableStyleId>
              </a:tblPr>
              <a:tblGrid>
                <a:gridCol w="5797425">
                  <a:extLst>
                    <a:ext uri="{9D8B030D-6E8A-4147-A177-3AD203B41FA5}">
                      <a16:colId xmlns:a16="http://schemas.microsoft.com/office/drawing/2014/main" val="20000"/>
                    </a:ext>
                  </a:extLst>
                </a:gridCol>
              </a:tblGrid>
              <a:tr h="248350">
                <a:tc>
                  <a:txBody>
                    <a:bodyPr/>
                    <a:lstStyle/>
                    <a:p>
                      <a:pPr marL="0" lvl="0" indent="0" algn="l" rtl="0">
                        <a:spcBef>
                          <a:spcPts val="0"/>
                        </a:spcBef>
                        <a:spcAft>
                          <a:spcPts val="0"/>
                        </a:spcAft>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支援ツール</a:t>
                      </a:r>
                    </a:p>
                  </a:txBody>
                  <a:tcPr marL="91425" marR="91425" marT="0" marB="0"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rgbClr val="424145"/>
                    </a:solidFill>
                  </a:tcPr>
                </a:tc>
                <a:extLst>
                  <a:ext uri="{0D108BD9-81ED-4DB2-BD59-A6C34878D82A}">
                    <a16:rowId xmlns:a16="http://schemas.microsoft.com/office/drawing/2014/main" val="10000"/>
                  </a:ext>
                </a:extLst>
              </a:tr>
              <a:tr h="396200">
                <a:tc>
                  <a:txBody>
                    <a:bodyPr/>
                    <a:lstStyle/>
                    <a:p>
                      <a:pPr marL="285750" lvl="0" indent="-234950" algn="l" rtl="0">
                        <a:spcBef>
                          <a:spcPts val="0"/>
                        </a:spcBef>
                        <a:spcAft>
                          <a:spcPts val="0"/>
                        </a:spcAft>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3"/>
                        </a:rPr>
                        <a:t>Chatter グループの作成と管理</a:t>
                      </a:r>
                    </a:p>
                  </a:txBody>
                  <a:tcPr marL="91425" marR="91425" marT="91425" marB="91425">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262" name="Google Shape;2262;p271"/>
          <p:cNvSpPr/>
          <p:nvPr/>
        </p:nvSpPr>
        <p:spPr>
          <a:xfrm>
            <a:off x="27851" y="0"/>
            <a:ext cx="2927400" cy="5143500"/>
          </a:xfrm>
          <a:prstGeom prst="rect">
            <a:avLst/>
          </a:prstGeom>
          <a:solidFill>
            <a:srgbClr val="F3F3F3">
              <a:alpha val="79220"/>
            </a:srgbClr>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cxnSp>
        <p:nvCxnSpPr>
          <p:cNvPr id="2263" name="Google Shape;2263;p271"/>
          <p:cNvCxnSpPr/>
          <p:nvPr/>
        </p:nvCxnSpPr>
        <p:spPr>
          <a:xfrm>
            <a:off x="-9321" y="-18206"/>
            <a:ext cx="0" cy="5190600"/>
          </a:xfrm>
          <a:prstGeom prst="straightConnector1">
            <a:avLst/>
          </a:prstGeom>
          <a:noFill/>
          <a:ln w="114300" cap="flat" cmpd="sng">
            <a:solidFill>
              <a:srgbClr val="666666"/>
            </a:solidFill>
            <a:prstDash val="solid"/>
            <a:round/>
            <a:headEnd type="none" w="med" len="med"/>
            <a:tailEnd type="none" w="med" len="med"/>
          </a:ln>
        </p:spPr>
      </p:cxnSp>
      <p:sp>
        <p:nvSpPr>
          <p:cNvPr id="2264" name="Google Shape;2264;p271"/>
          <p:cNvSpPr/>
          <p:nvPr/>
        </p:nvSpPr>
        <p:spPr>
          <a:xfrm>
            <a:off x="120200" y="179119"/>
            <a:ext cx="1008600" cy="1008600"/>
          </a:xfrm>
          <a:prstGeom prst="ellipse">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graphicFrame>
        <p:nvGraphicFramePr>
          <p:cNvPr id="2265" name="Google Shape;2265;p271"/>
          <p:cNvGraphicFramePr/>
          <p:nvPr>
            <p:extLst>
              <p:ext uri="{D42A27DB-BD31-4B8C-83A1-F6EECF244321}">
                <p14:modId xmlns:p14="http://schemas.microsoft.com/office/powerpoint/2010/main" val="2523243157"/>
              </p:ext>
            </p:extLst>
          </p:nvPr>
        </p:nvGraphicFramePr>
        <p:xfrm>
          <a:off x="192731" y="1367798"/>
          <a:ext cx="2762475" cy="3331475"/>
        </p:xfrm>
        <a:graphic>
          <a:graphicData uri="http://schemas.openxmlformats.org/drawingml/2006/table">
            <a:tbl>
              <a:tblPr>
                <a:noFill/>
                <a:tableStyleId>{45470F37-8B12-47F0-81BC-2B07CDDA16E9}</a:tableStyleId>
              </a:tblPr>
              <a:tblGrid>
                <a:gridCol w="1369975">
                  <a:extLst>
                    <a:ext uri="{9D8B030D-6E8A-4147-A177-3AD203B41FA5}">
                      <a16:colId xmlns:a16="http://schemas.microsoft.com/office/drawing/2014/main" val="20000"/>
                    </a:ext>
                  </a:extLst>
                </a:gridCol>
                <a:gridCol w="1392500">
                  <a:extLst>
                    <a:ext uri="{9D8B030D-6E8A-4147-A177-3AD203B41FA5}">
                      <a16:colId xmlns:a16="http://schemas.microsoft.com/office/drawing/2014/main" val="20001"/>
                    </a:ext>
                  </a:extLst>
                </a:gridCol>
              </a:tblGrid>
              <a:tr h="70515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定義</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LEVERS は何か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テクノロジインフラストラクチャ、プロセス、ポリシービジネスルールなど、組織の構造システム</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alpha val="0"/>
                        </a:srgbClr>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0"/>
                  </a:ext>
                </a:extLst>
              </a:tr>
              <a:tr h="922900">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この LEVERS は何に影響するか、何が変更の成功を促進し、何が障壁となるか</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仕事、データの処理と共有の方法、目標を達成するための意思決定の方法は、システムとプロセスの集合によって管理され、有効化される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646525">
                <a:tc>
                  <a:txBody>
                    <a:bodyPr/>
                    <a:lstStyle/>
                    <a:p>
                      <a:pPr marL="0" lvl="0" indent="0" algn="l" rtl="0">
                        <a:spcBef>
                          <a:spcPts val="0"/>
                        </a:spcBef>
                        <a:spcAft>
                          <a:spcPts val="0"/>
                        </a:spcAft>
                        <a:buNone/>
                      </a:pPr>
                      <a:r>
                        <a:rPr lang="ja-JP" sz="1000" b="1" i="0" dirty="0">
                          <a:solidFill>
                            <a:srgbClr val="434343"/>
                          </a:solidFill>
                          <a:latin typeface="MS Gothic" panose="020B0609070205080204" pitchFamily="49" charset="-128"/>
                          <a:ea typeface="MS Gothic" panose="020B0609070205080204" pitchFamily="49" charset="-128"/>
                          <a:cs typeface="Roboto"/>
                          <a:sym typeface="Roboto"/>
                        </a:rPr>
                        <a:t>影響の種別</a:t>
                      </a:r>
                    </a:p>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アクション/行動に対する影響の種別</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       </a:t>
                      </a:r>
                      <a:br>
                        <a:rPr lang="en-IE" altLang="ja-JP" sz="800" i="0" dirty="0">
                          <a:solidFill>
                            <a:srgbClr val="434343"/>
                          </a:solidFill>
                          <a:latin typeface="MS Gothic" panose="020B0609070205080204" pitchFamily="49" charset="-128"/>
                          <a:ea typeface="MS Gothic" panose="020B0609070205080204" pitchFamily="49" charset="-128"/>
                          <a:cs typeface="Roboto"/>
                          <a:sym typeface="Roboto"/>
                        </a:rPr>
                      </a:br>
                      <a:r>
                        <a:rPr lang="en-IE" altLang="ja-JP" sz="800" i="0" dirty="0">
                          <a:solidFill>
                            <a:srgbClr val="434343"/>
                          </a:solidFill>
                          <a:latin typeface="MS Gothic" panose="020B0609070205080204" pitchFamily="49" charset="-128"/>
                          <a:ea typeface="MS Gothic" panose="020B0609070205080204" pitchFamily="49" charset="-128"/>
                          <a:cs typeface="Roboto"/>
                          <a:sym typeface="Roboto"/>
                        </a:rPr>
                        <a:t>     </a:t>
                      </a:r>
                      <a:r>
                        <a:rPr lang="ja-JP" sz="800" i="0" dirty="0">
                          <a:solidFill>
                            <a:srgbClr val="434343"/>
                          </a:solidFill>
                          <a:latin typeface="MS Gothic" panose="020B0609070205080204" pitchFamily="49" charset="-128"/>
                          <a:ea typeface="MS Gothic" panose="020B0609070205080204" pitchFamily="49" charset="-128"/>
                          <a:cs typeface="Roboto"/>
                          <a:sym typeface="Roboto"/>
                        </a:rPr>
                        <a:t>構造的能力</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2"/>
                  </a:ext>
                </a:extLst>
              </a:tr>
              <a:tr h="1056900">
                <a:tc>
                  <a:txBody>
                    <a:bodyPr/>
                    <a:lstStyle/>
                    <a:p>
                      <a:pPr marL="0" lvl="0" indent="0" algn="l" rtl="0">
                        <a:spcBef>
                          <a:spcPts val="0"/>
                        </a:spcBef>
                        <a:spcAft>
                          <a:spcPts val="0"/>
                        </a:spcAft>
                        <a:buNone/>
                      </a:pPr>
                      <a:r>
                        <a:rPr lang="ja-JP" sz="1000" b="1" i="0" dirty="0">
                          <a:solidFill>
                            <a:srgbClr val="F3F3F3"/>
                          </a:solidFill>
                          <a:latin typeface="MS Gothic" panose="020B0609070205080204" pitchFamily="49" charset="-128"/>
                          <a:ea typeface="MS Gothic" panose="020B0609070205080204" pitchFamily="49" charset="-128"/>
                          <a:cs typeface="Roboto"/>
                          <a:sym typeface="Roboto"/>
                        </a:rPr>
                        <a:t>質問する内容</a:t>
                      </a:r>
                    </a:p>
                    <a:p>
                      <a:pPr marL="0" lvl="0" indent="0" algn="l" rtl="0">
                        <a:spcBef>
                          <a:spcPts val="0"/>
                        </a:spcBef>
                        <a:spcAft>
                          <a:spcPts val="0"/>
                        </a:spcAft>
                        <a:buNone/>
                      </a:pPr>
                      <a:r>
                        <a:rPr lang="ja-JP" sz="800" i="0" dirty="0">
                          <a:solidFill>
                            <a:schemeClr val="lt1"/>
                          </a:solidFill>
                          <a:latin typeface="MS Gothic" panose="020B0609070205080204" pitchFamily="49" charset="-128"/>
                          <a:ea typeface="MS Gothic" panose="020B0609070205080204" pitchFamily="49" charset="-128"/>
                          <a:cs typeface="Roboto"/>
                          <a:sym typeface="Roboto"/>
                        </a:rPr>
                        <a:t>以下を考察して、この LEVERS が変更の成功を促進しているのか、阻害しているのかを判断し、戦略の開発に活かす </a:t>
                      </a:r>
                    </a:p>
                  </a:txBody>
                  <a:tcPr marL="91425" marR="91425" marT="91425" marB="91425">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solidFill>
                      <a:srgbClr val="666666"/>
                    </a:solidFill>
                  </a:tcPr>
                </a:tc>
                <a:tc>
                  <a:txBody>
                    <a:bodyPr/>
                    <a:lstStyle/>
                    <a:p>
                      <a:pPr marL="0" lvl="0" indent="0" algn="l" rtl="0">
                        <a:spcBef>
                          <a:spcPts val="0"/>
                        </a:spcBef>
                        <a:spcAft>
                          <a:spcPts val="0"/>
                        </a:spcAft>
                        <a:buNone/>
                      </a:pPr>
                      <a:r>
                        <a:rPr lang="ja-JP" sz="800" i="0" dirty="0">
                          <a:solidFill>
                            <a:srgbClr val="434343"/>
                          </a:solidFill>
                          <a:latin typeface="MS Gothic" panose="020B0609070205080204" pitchFamily="49" charset="-128"/>
                          <a:ea typeface="MS Gothic" panose="020B0609070205080204" pitchFamily="49" charset="-128"/>
                          <a:cs typeface="Roboto"/>
                          <a:sym typeface="Roboto"/>
                        </a:rPr>
                        <a:t>組織のテクノロジ、ツール、インフラストラクチャ、プロセス、ポリシー、ビジネスルールは、変更へのスムーズな移行を促進するように設計されているか?</a:t>
                      </a:r>
                    </a:p>
                  </a:txBody>
                  <a:tcPr marL="91425" marR="91425" marT="91425" marB="91425" anchor="ctr">
                    <a:lnL w="19050" cap="flat" cmpd="sng">
                      <a:solidFill>
                        <a:srgbClr val="FFFFFF">
                          <a:alpha val="0"/>
                        </a:srgbClr>
                      </a:solidFill>
                      <a:prstDash val="solid"/>
                      <a:round/>
                      <a:headEnd type="none" w="sm" len="sm"/>
                      <a:tailEnd type="none" w="sm" len="sm"/>
                    </a:lnL>
                    <a:lnR w="19050" cap="flat" cmpd="sng">
                      <a:solidFill>
                        <a:srgbClr val="FFFFFF">
                          <a:alpha val="0"/>
                        </a:srgbClr>
                      </a:solidFill>
                      <a:prstDash val="solid"/>
                      <a:round/>
                      <a:headEnd type="none" w="sm" len="sm"/>
                      <a:tailEnd type="none" w="sm" len="sm"/>
                    </a:lnR>
                    <a:lnT w="19050" cap="flat" cmpd="sng">
                      <a:solidFill>
                        <a:srgbClr val="FFFFFF"/>
                      </a:solidFill>
                      <a:prstDash val="solid"/>
                      <a:round/>
                      <a:headEnd type="none" w="sm" len="sm"/>
                      <a:tailEnd type="none" w="sm" len="sm"/>
                    </a:lnT>
                    <a:lnB w="19050" cap="flat" cmpd="sng">
                      <a:solidFill>
                        <a:srgbClr val="FFFFFF">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2266" name="Google Shape;2266;p271"/>
          <p:cNvPicPr preferRelativeResize="0"/>
          <p:nvPr/>
        </p:nvPicPr>
        <p:blipFill>
          <a:blip r:embed="rId4">
            <a:alphaModFix/>
          </a:blip>
          <a:stretch>
            <a:fillRect/>
          </a:stretch>
        </p:blipFill>
        <p:spPr>
          <a:xfrm>
            <a:off x="98032" y="213108"/>
            <a:ext cx="1008393" cy="951980"/>
          </a:xfrm>
          <a:prstGeom prst="rect">
            <a:avLst/>
          </a:prstGeom>
          <a:noFill/>
          <a:ln>
            <a:noFill/>
          </a:ln>
        </p:spPr>
      </p:pic>
      <p:sp>
        <p:nvSpPr>
          <p:cNvPr id="2267" name="Google Shape;2267;p271"/>
          <p:cNvSpPr/>
          <p:nvPr/>
        </p:nvSpPr>
        <p:spPr>
          <a:xfrm rot="5390658">
            <a:off x="103709" y="649557"/>
            <a:ext cx="110400" cy="67500"/>
          </a:xfrm>
          <a:prstGeom prst="triangle">
            <a:avLst>
              <a:gd name="adj" fmla="val 50000"/>
            </a:avLst>
          </a:prstGeom>
          <a:solidFill>
            <a:schemeClr val="accent2"/>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p>
        </p:txBody>
      </p:sp>
      <p:sp>
        <p:nvSpPr>
          <p:cNvPr id="2268" name="Google Shape;2268;p271"/>
          <p:cNvSpPr txBox="1"/>
          <p:nvPr/>
        </p:nvSpPr>
        <p:spPr>
          <a:xfrm>
            <a:off x="1118353" y="470719"/>
            <a:ext cx="2085600" cy="4554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ja-JP" sz="2400" dirty="0">
                <a:solidFill>
                  <a:srgbClr val="434343"/>
                </a:solidFill>
                <a:latin typeface="MS Gothic" panose="020B0609070205080204" pitchFamily="49" charset="-128"/>
                <a:ea typeface="MS Gothic" panose="020B0609070205080204" pitchFamily="49" charset="-128"/>
                <a:cs typeface="Roboto"/>
                <a:sym typeface="Roboto"/>
              </a:rPr>
              <a:t>構造</a:t>
            </a:r>
          </a:p>
        </p:txBody>
      </p:sp>
      <p:grpSp>
        <p:nvGrpSpPr>
          <p:cNvPr id="2269" name="Google Shape;2269;p271"/>
          <p:cNvGrpSpPr/>
          <p:nvPr/>
        </p:nvGrpSpPr>
        <p:grpSpPr>
          <a:xfrm>
            <a:off x="1664474" y="3292395"/>
            <a:ext cx="134093" cy="169556"/>
            <a:chOff x="9983846" y="5539482"/>
            <a:chExt cx="521761" cy="659493"/>
          </a:xfrm>
        </p:grpSpPr>
        <p:sp>
          <p:nvSpPr>
            <p:cNvPr id="2270" name="Google Shape;2270;p271"/>
            <p:cNvSpPr/>
            <p:nvPr/>
          </p:nvSpPr>
          <p:spPr>
            <a:xfrm>
              <a:off x="10179909" y="5539482"/>
              <a:ext cx="177000" cy="175800"/>
            </a:xfrm>
            <a:custGeom>
              <a:avLst/>
              <a:gdLst/>
              <a:ahLst/>
              <a:cxnLst/>
              <a:rect l="l" t="t" r="r" b="b"/>
              <a:pathLst>
                <a:path w="120000" h="120000" extrusionOk="0">
                  <a:moveTo>
                    <a:pt x="60000" y="6691"/>
                  </a:moveTo>
                  <a:cubicBezTo>
                    <a:pt x="60000" y="13382"/>
                    <a:pt x="60000" y="13382"/>
                    <a:pt x="60000" y="13382"/>
                  </a:cubicBezTo>
                  <a:cubicBezTo>
                    <a:pt x="85777" y="13382"/>
                    <a:pt x="106222" y="34349"/>
                    <a:pt x="106222" y="60223"/>
                  </a:cubicBezTo>
                  <a:cubicBezTo>
                    <a:pt x="106222" y="85650"/>
                    <a:pt x="85777" y="106617"/>
                    <a:pt x="60000" y="106617"/>
                  </a:cubicBezTo>
                  <a:cubicBezTo>
                    <a:pt x="34222" y="106617"/>
                    <a:pt x="13333" y="85650"/>
                    <a:pt x="13333" y="60223"/>
                  </a:cubicBezTo>
                  <a:cubicBezTo>
                    <a:pt x="13333" y="34349"/>
                    <a:pt x="34222" y="13382"/>
                    <a:pt x="60000" y="13382"/>
                  </a:cubicBezTo>
                  <a:cubicBezTo>
                    <a:pt x="60000" y="6691"/>
                    <a:pt x="60000" y="6691"/>
                    <a:pt x="60000" y="6691"/>
                  </a:cubicBezTo>
                  <a:cubicBezTo>
                    <a:pt x="60000" y="0"/>
                    <a:pt x="60000" y="0"/>
                    <a:pt x="60000" y="0"/>
                  </a:cubicBezTo>
                  <a:cubicBezTo>
                    <a:pt x="26666" y="0"/>
                    <a:pt x="0" y="26765"/>
                    <a:pt x="0" y="60223"/>
                  </a:cubicBezTo>
                  <a:cubicBezTo>
                    <a:pt x="0" y="93234"/>
                    <a:pt x="26666" y="120000"/>
                    <a:pt x="60000" y="120000"/>
                  </a:cubicBezTo>
                  <a:cubicBezTo>
                    <a:pt x="92888" y="120000"/>
                    <a:pt x="120000" y="93234"/>
                    <a:pt x="120000" y="60223"/>
                  </a:cubicBezTo>
                  <a:cubicBezTo>
                    <a:pt x="120000" y="26765"/>
                    <a:pt x="92888" y="0"/>
                    <a:pt x="60000" y="0"/>
                  </a:cubicBezTo>
                  <a:lnTo>
                    <a:pt x="60000" y="6691"/>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1" name="Google Shape;2271;p271"/>
            <p:cNvSpPr/>
            <p:nvPr/>
          </p:nvSpPr>
          <p:spPr>
            <a:xfrm>
              <a:off x="10099107" y="5742675"/>
              <a:ext cx="406500" cy="456300"/>
            </a:xfrm>
            <a:custGeom>
              <a:avLst/>
              <a:gdLst/>
              <a:ahLst/>
              <a:cxnLst/>
              <a:rect l="l" t="t" r="r" b="b"/>
              <a:pathLst>
                <a:path w="120000" h="120000" extrusionOk="0">
                  <a:moveTo>
                    <a:pt x="109178" y="5517"/>
                  </a:moveTo>
                  <a:cubicBezTo>
                    <a:pt x="109371" y="2931"/>
                    <a:pt x="109371" y="2931"/>
                    <a:pt x="109371" y="2931"/>
                  </a:cubicBezTo>
                  <a:cubicBezTo>
                    <a:pt x="108405" y="2758"/>
                    <a:pt x="108405" y="2758"/>
                    <a:pt x="108405" y="2758"/>
                  </a:cubicBezTo>
                  <a:cubicBezTo>
                    <a:pt x="105507" y="2758"/>
                    <a:pt x="102801" y="3620"/>
                    <a:pt x="100869" y="5172"/>
                  </a:cubicBezTo>
                  <a:cubicBezTo>
                    <a:pt x="98743" y="6724"/>
                    <a:pt x="97198" y="8965"/>
                    <a:pt x="97004" y="11551"/>
                  </a:cubicBezTo>
                  <a:cubicBezTo>
                    <a:pt x="99903" y="11724"/>
                    <a:pt x="99903" y="11724"/>
                    <a:pt x="99903" y="11724"/>
                  </a:cubicBezTo>
                  <a:cubicBezTo>
                    <a:pt x="97004" y="11551"/>
                    <a:pt x="97004" y="11551"/>
                    <a:pt x="97004" y="11551"/>
                  </a:cubicBezTo>
                  <a:cubicBezTo>
                    <a:pt x="94492" y="31724"/>
                    <a:pt x="94492" y="31724"/>
                    <a:pt x="94492" y="31724"/>
                  </a:cubicBezTo>
                  <a:cubicBezTo>
                    <a:pt x="97391" y="32068"/>
                    <a:pt x="97391" y="32068"/>
                    <a:pt x="97391" y="32068"/>
                  </a:cubicBezTo>
                  <a:cubicBezTo>
                    <a:pt x="97391" y="29482"/>
                    <a:pt x="97391" y="29482"/>
                    <a:pt x="97391" y="29482"/>
                  </a:cubicBezTo>
                  <a:cubicBezTo>
                    <a:pt x="96425" y="29482"/>
                    <a:pt x="95652" y="29827"/>
                    <a:pt x="95265" y="30000"/>
                  </a:cubicBezTo>
                  <a:cubicBezTo>
                    <a:pt x="94685" y="30517"/>
                    <a:pt x="94299" y="30862"/>
                    <a:pt x="94299" y="30862"/>
                  </a:cubicBezTo>
                  <a:cubicBezTo>
                    <a:pt x="95072" y="31551"/>
                    <a:pt x="95072" y="31551"/>
                    <a:pt x="95072" y="31551"/>
                  </a:cubicBezTo>
                  <a:cubicBezTo>
                    <a:pt x="94492" y="30689"/>
                    <a:pt x="94492" y="30689"/>
                    <a:pt x="94492" y="30689"/>
                  </a:cubicBezTo>
                  <a:cubicBezTo>
                    <a:pt x="94299" y="30862"/>
                    <a:pt x="94299" y="30862"/>
                    <a:pt x="94299" y="30862"/>
                  </a:cubicBezTo>
                  <a:cubicBezTo>
                    <a:pt x="95072" y="31551"/>
                    <a:pt x="95072" y="31551"/>
                    <a:pt x="95072" y="31551"/>
                  </a:cubicBezTo>
                  <a:cubicBezTo>
                    <a:pt x="94492" y="30689"/>
                    <a:pt x="94492" y="30689"/>
                    <a:pt x="94492" y="30689"/>
                  </a:cubicBezTo>
                  <a:cubicBezTo>
                    <a:pt x="95458" y="32241"/>
                    <a:pt x="95458" y="32241"/>
                    <a:pt x="95458" y="32241"/>
                  </a:cubicBezTo>
                  <a:cubicBezTo>
                    <a:pt x="95458" y="30517"/>
                    <a:pt x="95458" y="30517"/>
                    <a:pt x="95458" y="30517"/>
                  </a:cubicBezTo>
                  <a:cubicBezTo>
                    <a:pt x="94492" y="30689"/>
                    <a:pt x="94492" y="30689"/>
                    <a:pt x="94492" y="30689"/>
                  </a:cubicBezTo>
                  <a:cubicBezTo>
                    <a:pt x="95458" y="32241"/>
                    <a:pt x="95458" y="32241"/>
                    <a:pt x="95458" y="32241"/>
                  </a:cubicBezTo>
                  <a:cubicBezTo>
                    <a:pt x="95458" y="30517"/>
                    <a:pt x="95458" y="30517"/>
                    <a:pt x="95458" y="30517"/>
                  </a:cubicBezTo>
                  <a:cubicBezTo>
                    <a:pt x="75555" y="30517"/>
                    <a:pt x="75555" y="30517"/>
                    <a:pt x="75555" y="30517"/>
                  </a:cubicBezTo>
                  <a:cubicBezTo>
                    <a:pt x="61642" y="8448"/>
                    <a:pt x="61642" y="8448"/>
                    <a:pt x="61642" y="8448"/>
                  </a:cubicBezTo>
                  <a:cubicBezTo>
                    <a:pt x="58937" y="9655"/>
                    <a:pt x="58937" y="9655"/>
                    <a:pt x="58937" y="9655"/>
                  </a:cubicBezTo>
                  <a:cubicBezTo>
                    <a:pt x="61642" y="8448"/>
                    <a:pt x="61642" y="8448"/>
                    <a:pt x="61642" y="8448"/>
                  </a:cubicBezTo>
                  <a:cubicBezTo>
                    <a:pt x="60096" y="5689"/>
                    <a:pt x="57004" y="3448"/>
                    <a:pt x="53140" y="2931"/>
                  </a:cubicBezTo>
                  <a:cubicBezTo>
                    <a:pt x="53140" y="2931"/>
                    <a:pt x="53140" y="2931"/>
                    <a:pt x="53140" y="2931"/>
                  </a:cubicBezTo>
                  <a:cubicBezTo>
                    <a:pt x="30338" y="0"/>
                    <a:pt x="30338" y="0"/>
                    <a:pt x="30338" y="0"/>
                  </a:cubicBezTo>
                  <a:cubicBezTo>
                    <a:pt x="30338" y="0"/>
                    <a:pt x="30338" y="0"/>
                    <a:pt x="30338" y="0"/>
                  </a:cubicBezTo>
                  <a:cubicBezTo>
                    <a:pt x="28985" y="0"/>
                    <a:pt x="28985" y="0"/>
                    <a:pt x="28985" y="0"/>
                  </a:cubicBezTo>
                  <a:cubicBezTo>
                    <a:pt x="24347" y="0"/>
                    <a:pt x="19710" y="2241"/>
                    <a:pt x="17971" y="6551"/>
                  </a:cubicBezTo>
                  <a:cubicBezTo>
                    <a:pt x="579" y="46206"/>
                    <a:pt x="579" y="46206"/>
                    <a:pt x="579" y="46206"/>
                  </a:cubicBezTo>
                  <a:cubicBezTo>
                    <a:pt x="579" y="46206"/>
                    <a:pt x="579" y="46206"/>
                    <a:pt x="579" y="46206"/>
                  </a:cubicBezTo>
                  <a:cubicBezTo>
                    <a:pt x="193" y="47241"/>
                    <a:pt x="0" y="48275"/>
                    <a:pt x="0" y="49137"/>
                  </a:cubicBezTo>
                  <a:cubicBezTo>
                    <a:pt x="0" y="52586"/>
                    <a:pt x="2125" y="55517"/>
                    <a:pt x="5410" y="57413"/>
                  </a:cubicBezTo>
                  <a:cubicBezTo>
                    <a:pt x="6956" y="55172"/>
                    <a:pt x="6956" y="55172"/>
                    <a:pt x="6956" y="55172"/>
                  </a:cubicBezTo>
                  <a:cubicBezTo>
                    <a:pt x="5217" y="57241"/>
                    <a:pt x="5217" y="57241"/>
                    <a:pt x="5217" y="57241"/>
                  </a:cubicBezTo>
                  <a:cubicBezTo>
                    <a:pt x="45990" y="82413"/>
                    <a:pt x="45990" y="82413"/>
                    <a:pt x="45990" y="82413"/>
                  </a:cubicBezTo>
                  <a:cubicBezTo>
                    <a:pt x="49468" y="110689"/>
                    <a:pt x="49468" y="110689"/>
                    <a:pt x="49468" y="110689"/>
                  </a:cubicBezTo>
                  <a:cubicBezTo>
                    <a:pt x="52367" y="110344"/>
                    <a:pt x="52367" y="110344"/>
                    <a:pt x="52367" y="110344"/>
                  </a:cubicBezTo>
                  <a:cubicBezTo>
                    <a:pt x="49468" y="110689"/>
                    <a:pt x="49468" y="110689"/>
                    <a:pt x="49468" y="110689"/>
                  </a:cubicBezTo>
                  <a:cubicBezTo>
                    <a:pt x="49661" y="113275"/>
                    <a:pt x="51207" y="115517"/>
                    <a:pt x="53333" y="117241"/>
                  </a:cubicBezTo>
                  <a:cubicBezTo>
                    <a:pt x="55458" y="118793"/>
                    <a:pt x="58164" y="119655"/>
                    <a:pt x="61062" y="119655"/>
                  </a:cubicBezTo>
                  <a:cubicBezTo>
                    <a:pt x="64154" y="119655"/>
                    <a:pt x="67053" y="118620"/>
                    <a:pt x="69178" y="116896"/>
                  </a:cubicBezTo>
                  <a:cubicBezTo>
                    <a:pt x="71304" y="115172"/>
                    <a:pt x="72463" y="112586"/>
                    <a:pt x="72463" y="110000"/>
                  </a:cubicBezTo>
                  <a:cubicBezTo>
                    <a:pt x="72463" y="109137"/>
                    <a:pt x="72463" y="109137"/>
                    <a:pt x="72463" y="109137"/>
                  </a:cubicBezTo>
                  <a:cubicBezTo>
                    <a:pt x="69371" y="73448"/>
                    <a:pt x="69371" y="73448"/>
                    <a:pt x="69371" y="73448"/>
                  </a:cubicBezTo>
                  <a:cubicBezTo>
                    <a:pt x="66473" y="73620"/>
                    <a:pt x="66473" y="73620"/>
                    <a:pt x="66473" y="73620"/>
                  </a:cubicBezTo>
                  <a:cubicBezTo>
                    <a:pt x="69371" y="73620"/>
                    <a:pt x="69371" y="73620"/>
                    <a:pt x="69371" y="73620"/>
                  </a:cubicBezTo>
                  <a:cubicBezTo>
                    <a:pt x="69371" y="70862"/>
                    <a:pt x="67632" y="68448"/>
                    <a:pt x="65120" y="66724"/>
                  </a:cubicBezTo>
                  <a:cubicBezTo>
                    <a:pt x="63381" y="68793"/>
                    <a:pt x="63381" y="68793"/>
                    <a:pt x="63381" y="68793"/>
                  </a:cubicBezTo>
                  <a:cubicBezTo>
                    <a:pt x="65507" y="67068"/>
                    <a:pt x="65507" y="67068"/>
                    <a:pt x="65507" y="67068"/>
                  </a:cubicBezTo>
                  <a:cubicBezTo>
                    <a:pt x="43671" y="45172"/>
                    <a:pt x="43671" y="45172"/>
                    <a:pt x="43671" y="45172"/>
                  </a:cubicBezTo>
                  <a:cubicBezTo>
                    <a:pt x="49275" y="32758"/>
                    <a:pt x="49275" y="32758"/>
                    <a:pt x="49275" y="32758"/>
                  </a:cubicBezTo>
                  <a:cubicBezTo>
                    <a:pt x="56618" y="43965"/>
                    <a:pt x="56618" y="43965"/>
                    <a:pt x="56618" y="43965"/>
                  </a:cubicBezTo>
                  <a:cubicBezTo>
                    <a:pt x="56618" y="43965"/>
                    <a:pt x="56618" y="43965"/>
                    <a:pt x="56618" y="43965"/>
                  </a:cubicBezTo>
                  <a:cubicBezTo>
                    <a:pt x="57584" y="45172"/>
                    <a:pt x="58743" y="46551"/>
                    <a:pt x="60483" y="47586"/>
                  </a:cubicBezTo>
                  <a:cubicBezTo>
                    <a:pt x="62028" y="48793"/>
                    <a:pt x="63961" y="49655"/>
                    <a:pt x="66473" y="49655"/>
                  </a:cubicBezTo>
                  <a:cubicBezTo>
                    <a:pt x="92560" y="49655"/>
                    <a:pt x="92560" y="49655"/>
                    <a:pt x="92560" y="49655"/>
                  </a:cubicBezTo>
                  <a:cubicBezTo>
                    <a:pt x="84444" y="109827"/>
                    <a:pt x="84444" y="109827"/>
                    <a:pt x="84444" y="109827"/>
                  </a:cubicBezTo>
                  <a:cubicBezTo>
                    <a:pt x="84444" y="109827"/>
                    <a:pt x="84444" y="109827"/>
                    <a:pt x="84444" y="109827"/>
                  </a:cubicBezTo>
                  <a:cubicBezTo>
                    <a:pt x="84251" y="110689"/>
                    <a:pt x="84251" y="110689"/>
                    <a:pt x="84251" y="110689"/>
                  </a:cubicBezTo>
                  <a:cubicBezTo>
                    <a:pt x="84251" y="113103"/>
                    <a:pt x="85410" y="115344"/>
                    <a:pt x="87149" y="117068"/>
                  </a:cubicBezTo>
                  <a:cubicBezTo>
                    <a:pt x="89082" y="118793"/>
                    <a:pt x="91594" y="119827"/>
                    <a:pt x="94492" y="120000"/>
                  </a:cubicBezTo>
                  <a:cubicBezTo>
                    <a:pt x="95265" y="120000"/>
                    <a:pt x="95265" y="120000"/>
                    <a:pt x="95265" y="120000"/>
                  </a:cubicBezTo>
                  <a:cubicBezTo>
                    <a:pt x="96811" y="119310"/>
                    <a:pt x="96811" y="119310"/>
                    <a:pt x="96811" y="119310"/>
                  </a:cubicBezTo>
                  <a:cubicBezTo>
                    <a:pt x="95458" y="117068"/>
                    <a:pt x="95458" y="117068"/>
                    <a:pt x="95458" y="117068"/>
                  </a:cubicBezTo>
                  <a:cubicBezTo>
                    <a:pt x="95458" y="119655"/>
                    <a:pt x="95458" y="119655"/>
                    <a:pt x="95458" y="119655"/>
                  </a:cubicBezTo>
                  <a:cubicBezTo>
                    <a:pt x="101256" y="119655"/>
                    <a:pt x="106086" y="115862"/>
                    <a:pt x="107053" y="110862"/>
                  </a:cubicBezTo>
                  <a:cubicBezTo>
                    <a:pt x="107053" y="110862"/>
                    <a:pt x="107053" y="110862"/>
                    <a:pt x="107053" y="110862"/>
                  </a:cubicBezTo>
                  <a:cubicBezTo>
                    <a:pt x="120000" y="13103"/>
                    <a:pt x="120000" y="13103"/>
                    <a:pt x="120000" y="13103"/>
                  </a:cubicBezTo>
                  <a:cubicBezTo>
                    <a:pt x="120000" y="13103"/>
                    <a:pt x="120000" y="13103"/>
                    <a:pt x="120000" y="13103"/>
                  </a:cubicBezTo>
                  <a:cubicBezTo>
                    <a:pt x="120000" y="12241"/>
                    <a:pt x="120000" y="12241"/>
                    <a:pt x="120000" y="12241"/>
                  </a:cubicBezTo>
                  <a:cubicBezTo>
                    <a:pt x="120000" y="7413"/>
                    <a:pt x="115362" y="3275"/>
                    <a:pt x="109371" y="2931"/>
                  </a:cubicBezTo>
                  <a:cubicBezTo>
                    <a:pt x="109178" y="5517"/>
                    <a:pt x="109178" y="5517"/>
                    <a:pt x="109178" y="5517"/>
                  </a:cubicBezTo>
                  <a:cubicBezTo>
                    <a:pt x="108985" y="8103"/>
                    <a:pt x="108985" y="8103"/>
                    <a:pt x="108985" y="8103"/>
                  </a:cubicBezTo>
                  <a:cubicBezTo>
                    <a:pt x="112077" y="8275"/>
                    <a:pt x="114202" y="10517"/>
                    <a:pt x="114202" y="12241"/>
                  </a:cubicBezTo>
                  <a:cubicBezTo>
                    <a:pt x="114202" y="12586"/>
                    <a:pt x="114202" y="12586"/>
                    <a:pt x="114202" y="12586"/>
                  </a:cubicBezTo>
                  <a:cubicBezTo>
                    <a:pt x="117101" y="12758"/>
                    <a:pt x="117101" y="12758"/>
                    <a:pt x="117101" y="12758"/>
                  </a:cubicBezTo>
                  <a:cubicBezTo>
                    <a:pt x="114202" y="12413"/>
                    <a:pt x="114202" y="12413"/>
                    <a:pt x="114202" y="12413"/>
                  </a:cubicBezTo>
                  <a:cubicBezTo>
                    <a:pt x="101256" y="110172"/>
                    <a:pt x="101256" y="110172"/>
                    <a:pt x="101256" y="110172"/>
                  </a:cubicBezTo>
                  <a:cubicBezTo>
                    <a:pt x="104154" y="110344"/>
                    <a:pt x="104154" y="110344"/>
                    <a:pt x="104154" y="110344"/>
                  </a:cubicBezTo>
                  <a:cubicBezTo>
                    <a:pt x="101256" y="110000"/>
                    <a:pt x="101256" y="110000"/>
                    <a:pt x="101256" y="110000"/>
                  </a:cubicBezTo>
                  <a:cubicBezTo>
                    <a:pt x="100676" y="112586"/>
                    <a:pt x="98357" y="114482"/>
                    <a:pt x="95458" y="114482"/>
                  </a:cubicBezTo>
                  <a:cubicBezTo>
                    <a:pt x="94879" y="114482"/>
                    <a:pt x="94879" y="114482"/>
                    <a:pt x="94879" y="114482"/>
                  </a:cubicBezTo>
                  <a:cubicBezTo>
                    <a:pt x="93333" y="115000"/>
                    <a:pt x="93333" y="115000"/>
                    <a:pt x="93333" y="115000"/>
                  </a:cubicBezTo>
                  <a:cubicBezTo>
                    <a:pt x="94685" y="117413"/>
                    <a:pt x="94685" y="117413"/>
                    <a:pt x="94685" y="117413"/>
                  </a:cubicBezTo>
                  <a:cubicBezTo>
                    <a:pt x="94879" y="114827"/>
                    <a:pt x="94879" y="114827"/>
                    <a:pt x="94879" y="114827"/>
                  </a:cubicBezTo>
                  <a:cubicBezTo>
                    <a:pt x="93333" y="114655"/>
                    <a:pt x="92173" y="114137"/>
                    <a:pt x="91400" y="113448"/>
                  </a:cubicBezTo>
                  <a:cubicBezTo>
                    <a:pt x="90628" y="112758"/>
                    <a:pt x="90048" y="111896"/>
                    <a:pt x="90048" y="110689"/>
                  </a:cubicBezTo>
                  <a:cubicBezTo>
                    <a:pt x="90241" y="110344"/>
                    <a:pt x="90241" y="110344"/>
                    <a:pt x="90241" y="110344"/>
                  </a:cubicBezTo>
                  <a:cubicBezTo>
                    <a:pt x="87342" y="110000"/>
                    <a:pt x="87342" y="110000"/>
                    <a:pt x="87342" y="110000"/>
                  </a:cubicBezTo>
                  <a:cubicBezTo>
                    <a:pt x="90241" y="110344"/>
                    <a:pt x="90241" y="110344"/>
                    <a:pt x="90241" y="110344"/>
                  </a:cubicBezTo>
                  <a:cubicBezTo>
                    <a:pt x="99130" y="44482"/>
                    <a:pt x="99130" y="44482"/>
                    <a:pt x="99130" y="44482"/>
                  </a:cubicBezTo>
                  <a:cubicBezTo>
                    <a:pt x="66473" y="44482"/>
                    <a:pt x="66473" y="44482"/>
                    <a:pt x="66473" y="44482"/>
                  </a:cubicBezTo>
                  <a:cubicBezTo>
                    <a:pt x="65700" y="44482"/>
                    <a:pt x="64927" y="44137"/>
                    <a:pt x="63961" y="43620"/>
                  </a:cubicBezTo>
                  <a:cubicBezTo>
                    <a:pt x="62995" y="42931"/>
                    <a:pt x="62028" y="41896"/>
                    <a:pt x="61449" y="41034"/>
                  </a:cubicBezTo>
                  <a:cubicBezTo>
                    <a:pt x="58937" y="42586"/>
                    <a:pt x="58937" y="42586"/>
                    <a:pt x="58937" y="42586"/>
                  </a:cubicBezTo>
                  <a:cubicBezTo>
                    <a:pt x="61642" y="41206"/>
                    <a:pt x="61642" y="41206"/>
                    <a:pt x="61642" y="41206"/>
                  </a:cubicBezTo>
                  <a:cubicBezTo>
                    <a:pt x="48309" y="20862"/>
                    <a:pt x="48309" y="20862"/>
                    <a:pt x="48309" y="20862"/>
                  </a:cubicBezTo>
                  <a:cubicBezTo>
                    <a:pt x="36908" y="46206"/>
                    <a:pt x="36908" y="46206"/>
                    <a:pt x="36908" y="46206"/>
                  </a:cubicBezTo>
                  <a:cubicBezTo>
                    <a:pt x="61256" y="70689"/>
                    <a:pt x="61256" y="70689"/>
                    <a:pt x="61256" y="70689"/>
                  </a:cubicBezTo>
                  <a:cubicBezTo>
                    <a:pt x="61449" y="70862"/>
                    <a:pt x="61449" y="70862"/>
                    <a:pt x="61449" y="70862"/>
                  </a:cubicBezTo>
                  <a:cubicBezTo>
                    <a:pt x="62995" y="71896"/>
                    <a:pt x="63574" y="72931"/>
                    <a:pt x="63574" y="73620"/>
                  </a:cubicBezTo>
                  <a:cubicBezTo>
                    <a:pt x="63574" y="73793"/>
                    <a:pt x="63574" y="73793"/>
                    <a:pt x="63574" y="73793"/>
                  </a:cubicBezTo>
                  <a:cubicBezTo>
                    <a:pt x="66666" y="109482"/>
                    <a:pt x="66666" y="109482"/>
                    <a:pt x="66666" y="109482"/>
                  </a:cubicBezTo>
                  <a:cubicBezTo>
                    <a:pt x="66666" y="110000"/>
                    <a:pt x="66666" y="110000"/>
                    <a:pt x="66666" y="110000"/>
                  </a:cubicBezTo>
                  <a:cubicBezTo>
                    <a:pt x="66666" y="112241"/>
                    <a:pt x="64347" y="114482"/>
                    <a:pt x="61062" y="114482"/>
                  </a:cubicBezTo>
                  <a:cubicBezTo>
                    <a:pt x="59516" y="114482"/>
                    <a:pt x="58164" y="113965"/>
                    <a:pt x="57004" y="113275"/>
                  </a:cubicBezTo>
                  <a:cubicBezTo>
                    <a:pt x="56038" y="112413"/>
                    <a:pt x="55458" y="111379"/>
                    <a:pt x="55265" y="110172"/>
                  </a:cubicBezTo>
                  <a:cubicBezTo>
                    <a:pt x="55265" y="110172"/>
                    <a:pt x="55265" y="110172"/>
                    <a:pt x="55265" y="110172"/>
                  </a:cubicBezTo>
                  <a:cubicBezTo>
                    <a:pt x="51594" y="79482"/>
                    <a:pt x="51594" y="79482"/>
                    <a:pt x="51594" y="79482"/>
                  </a:cubicBezTo>
                  <a:cubicBezTo>
                    <a:pt x="8502" y="52931"/>
                    <a:pt x="8502" y="52931"/>
                    <a:pt x="8502" y="52931"/>
                  </a:cubicBezTo>
                  <a:cubicBezTo>
                    <a:pt x="8502" y="52931"/>
                    <a:pt x="8502" y="52931"/>
                    <a:pt x="8502" y="52931"/>
                  </a:cubicBezTo>
                  <a:cubicBezTo>
                    <a:pt x="6763" y="51896"/>
                    <a:pt x="5797" y="50517"/>
                    <a:pt x="5797" y="49137"/>
                  </a:cubicBezTo>
                  <a:cubicBezTo>
                    <a:pt x="6183" y="47931"/>
                    <a:pt x="6183" y="47931"/>
                    <a:pt x="6183" y="47931"/>
                  </a:cubicBezTo>
                  <a:cubicBezTo>
                    <a:pt x="3285" y="47068"/>
                    <a:pt x="3285" y="47068"/>
                    <a:pt x="3285" y="47068"/>
                  </a:cubicBezTo>
                  <a:cubicBezTo>
                    <a:pt x="5990" y="48103"/>
                    <a:pt x="5990" y="48103"/>
                    <a:pt x="5990" y="48103"/>
                  </a:cubicBezTo>
                  <a:cubicBezTo>
                    <a:pt x="23381" y="8448"/>
                    <a:pt x="23381" y="8448"/>
                    <a:pt x="23381" y="8448"/>
                  </a:cubicBezTo>
                  <a:cubicBezTo>
                    <a:pt x="23381" y="8448"/>
                    <a:pt x="23381" y="8448"/>
                    <a:pt x="23381" y="8448"/>
                  </a:cubicBezTo>
                  <a:cubicBezTo>
                    <a:pt x="24347" y="6379"/>
                    <a:pt x="26473" y="5172"/>
                    <a:pt x="28985" y="5172"/>
                  </a:cubicBezTo>
                  <a:cubicBezTo>
                    <a:pt x="29758" y="5172"/>
                    <a:pt x="29758" y="5172"/>
                    <a:pt x="29758" y="5172"/>
                  </a:cubicBezTo>
                  <a:cubicBezTo>
                    <a:pt x="29951" y="2586"/>
                    <a:pt x="29951" y="2586"/>
                    <a:pt x="29951" y="2586"/>
                  </a:cubicBezTo>
                  <a:cubicBezTo>
                    <a:pt x="29565" y="5172"/>
                    <a:pt x="29565" y="5172"/>
                    <a:pt x="29565" y="5172"/>
                  </a:cubicBezTo>
                  <a:cubicBezTo>
                    <a:pt x="52367" y="8103"/>
                    <a:pt x="52367" y="8103"/>
                    <a:pt x="52367" y="8103"/>
                  </a:cubicBezTo>
                  <a:cubicBezTo>
                    <a:pt x="52367" y="8103"/>
                    <a:pt x="52367" y="8103"/>
                    <a:pt x="52367" y="8103"/>
                  </a:cubicBezTo>
                  <a:cubicBezTo>
                    <a:pt x="53913" y="8275"/>
                    <a:pt x="55652" y="9482"/>
                    <a:pt x="56425" y="10862"/>
                  </a:cubicBezTo>
                  <a:cubicBezTo>
                    <a:pt x="56425" y="10862"/>
                    <a:pt x="56425" y="10862"/>
                    <a:pt x="56425" y="10862"/>
                  </a:cubicBezTo>
                  <a:cubicBezTo>
                    <a:pt x="72270" y="35689"/>
                    <a:pt x="72270" y="35689"/>
                    <a:pt x="72270" y="35689"/>
                  </a:cubicBezTo>
                  <a:cubicBezTo>
                    <a:pt x="95458" y="35689"/>
                    <a:pt x="95458" y="35689"/>
                    <a:pt x="95458" y="35689"/>
                  </a:cubicBezTo>
                  <a:cubicBezTo>
                    <a:pt x="96425" y="35689"/>
                    <a:pt x="97198" y="35344"/>
                    <a:pt x="97584" y="35000"/>
                  </a:cubicBezTo>
                  <a:cubicBezTo>
                    <a:pt x="98357" y="34655"/>
                    <a:pt x="98550" y="34310"/>
                    <a:pt x="98743" y="34310"/>
                  </a:cubicBezTo>
                  <a:cubicBezTo>
                    <a:pt x="97971" y="33620"/>
                    <a:pt x="97971" y="33620"/>
                    <a:pt x="97971" y="33620"/>
                  </a:cubicBezTo>
                  <a:cubicBezTo>
                    <a:pt x="98357" y="34482"/>
                    <a:pt x="98357" y="34482"/>
                    <a:pt x="98357" y="34482"/>
                  </a:cubicBezTo>
                  <a:cubicBezTo>
                    <a:pt x="98743" y="34310"/>
                    <a:pt x="98743" y="34310"/>
                    <a:pt x="98743" y="34310"/>
                  </a:cubicBezTo>
                  <a:cubicBezTo>
                    <a:pt x="97971" y="33620"/>
                    <a:pt x="97971" y="33620"/>
                    <a:pt x="97971" y="33620"/>
                  </a:cubicBezTo>
                  <a:cubicBezTo>
                    <a:pt x="98357" y="34482"/>
                    <a:pt x="98357" y="34482"/>
                    <a:pt x="98357" y="34482"/>
                  </a:cubicBezTo>
                  <a:cubicBezTo>
                    <a:pt x="97391" y="32758"/>
                    <a:pt x="97391" y="32758"/>
                    <a:pt x="97391" y="32758"/>
                  </a:cubicBezTo>
                  <a:cubicBezTo>
                    <a:pt x="97391" y="34655"/>
                    <a:pt x="97391" y="34655"/>
                    <a:pt x="97391" y="34655"/>
                  </a:cubicBezTo>
                  <a:cubicBezTo>
                    <a:pt x="98357" y="34482"/>
                    <a:pt x="98357" y="34482"/>
                    <a:pt x="98357" y="34482"/>
                  </a:cubicBezTo>
                  <a:cubicBezTo>
                    <a:pt x="97391" y="32758"/>
                    <a:pt x="97391" y="32758"/>
                    <a:pt x="97391" y="32758"/>
                  </a:cubicBezTo>
                  <a:cubicBezTo>
                    <a:pt x="97391" y="34655"/>
                    <a:pt x="97391" y="34655"/>
                    <a:pt x="97391" y="34655"/>
                  </a:cubicBezTo>
                  <a:cubicBezTo>
                    <a:pt x="100096" y="34655"/>
                    <a:pt x="100096" y="34655"/>
                    <a:pt x="100096" y="34655"/>
                  </a:cubicBezTo>
                  <a:cubicBezTo>
                    <a:pt x="102608" y="12068"/>
                    <a:pt x="102608" y="12068"/>
                    <a:pt x="102608" y="12068"/>
                  </a:cubicBezTo>
                  <a:cubicBezTo>
                    <a:pt x="102801" y="11896"/>
                    <a:pt x="102801" y="11896"/>
                    <a:pt x="102801" y="11896"/>
                  </a:cubicBezTo>
                  <a:cubicBezTo>
                    <a:pt x="102801" y="10862"/>
                    <a:pt x="103381" y="10000"/>
                    <a:pt x="104347" y="9310"/>
                  </a:cubicBezTo>
                  <a:cubicBezTo>
                    <a:pt x="105507" y="8448"/>
                    <a:pt x="106859" y="7931"/>
                    <a:pt x="108405" y="7931"/>
                  </a:cubicBezTo>
                  <a:cubicBezTo>
                    <a:pt x="108985" y="8103"/>
                    <a:pt x="108985" y="8103"/>
                    <a:pt x="108985" y="8103"/>
                  </a:cubicBezTo>
                  <a:lnTo>
                    <a:pt x="109178" y="5517"/>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2" name="Google Shape;2272;p271"/>
            <p:cNvSpPr/>
            <p:nvPr/>
          </p:nvSpPr>
          <p:spPr>
            <a:xfrm>
              <a:off x="9983846" y="5730792"/>
              <a:ext cx="155700" cy="187800"/>
            </a:xfrm>
            <a:custGeom>
              <a:avLst/>
              <a:gdLst/>
              <a:ahLst/>
              <a:cxnLst/>
              <a:rect l="l" t="t" r="r" b="b"/>
              <a:pathLst>
                <a:path w="120000" h="120000" extrusionOk="0">
                  <a:moveTo>
                    <a:pt x="60000" y="102916"/>
                  </a:moveTo>
                  <a:cubicBezTo>
                    <a:pt x="67058" y="105416"/>
                    <a:pt x="67058" y="105416"/>
                    <a:pt x="67058" y="105416"/>
                  </a:cubicBezTo>
                  <a:cubicBezTo>
                    <a:pt x="105378" y="25000"/>
                    <a:pt x="105378" y="25000"/>
                    <a:pt x="105378" y="25000"/>
                  </a:cubicBezTo>
                  <a:cubicBezTo>
                    <a:pt x="105378" y="24583"/>
                    <a:pt x="105378" y="24583"/>
                    <a:pt x="105378" y="24583"/>
                  </a:cubicBezTo>
                  <a:cubicBezTo>
                    <a:pt x="106890" y="20416"/>
                    <a:pt x="109915" y="15833"/>
                    <a:pt x="113445" y="10833"/>
                  </a:cubicBezTo>
                  <a:cubicBezTo>
                    <a:pt x="120000" y="3333"/>
                    <a:pt x="120000" y="3333"/>
                    <a:pt x="120000" y="3333"/>
                  </a:cubicBezTo>
                  <a:cubicBezTo>
                    <a:pt x="103361" y="416"/>
                    <a:pt x="103361" y="416"/>
                    <a:pt x="103361" y="416"/>
                  </a:cubicBezTo>
                  <a:cubicBezTo>
                    <a:pt x="103361" y="416"/>
                    <a:pt x="103361" y="416"/>
                    <a:pt x="103361" y="416"/>
                  </a:cubicBezTo>
                  <a:cubicBezTo>
                    <a:pt x="102857" y="416"/>
                    <a:pt x="102857" y="416"/>
                    <a:pt x="102857" y="416"/>
                  </a:cubicBezTo>
                  <a:cubicBezTo>
                    <a:pt x="99831" y="0"/>
                    <a:pt x="96806" y="0"/>
                    <a:pt x="93277" y="0"/>
                  </a:cubicBezTo>
                  <a:cubicBezTo>
                    <a:pt x="61008" y="0"/>
                    <a:pt x="31764" y="17083"/>
                    <a:pt x="22184" y="42083"/>
                  </a:cubicBezTo>
                  <a:cubicBezTo>
                    <a:pt x="29243" y="43750"/>
                    <a:pt x="29243" y="43750"/>
                    <a:pt x="29243" y="43750"/>
                  </a:cubicBezTo>
                  <a:cubicBezTo>
                    <a:pt x="22184" y="41666"/>
                    <a:pt x="22184" y="41666"/>
                    <a:pt x="22184" y="41666"/>
                  </a:cubicBezTo>
                  <a:cubicBezTo>
                    <a:pt x="2016" y="85833"/>
                    <a:pt x="2016" y="85833"/>
                    <a:pt x="2016" y="85833"/>
                  </a:cubicBezTo>
                  <a:cubicBezTo>
                    <a:pt x="2016" y="85833"/>
                    <a:pt x="2016" y="85833"/>
                    <a:pt x="2016" y="85833"/>
                  </a:cubicBezTo>
                  <a:cubicBezTo>
                    <a:pt x="504" y="88333"/>
                    <a:pt x="0" y="91250"/>
                    <a:pt x="0" y="93750"/>
                  </a:cubicBezTo>
                  <a:cubicBezTo>
                    <a:pt x="0" y="104166"/>
                    <a:pt x="8067" y="114166"/>
                    <a:pt x="21680" y="116666"/>
                  </a:cubicBezTo>
                  <a:cubicBezTo>
                    <a:pt x="21680" y="116666"/>
                    <a:pt x="21680" y="116666"/>
                    <a:pt x="21680" y="116666"/>
                  </a:cubicBezTo>
                  <a:cubicBezTo>
                    <a:pt x="30756" y="118333"/>
                    <a:pt x="30756" y="118333"/>
                    <a:pt x="30756" y="118333"/>
                  </a:cubicBezTo>
                  <a:cubicBezTo>
                    <a:pt x="32268" y="112500"/>
                    <a:pt x="32268" y="112500"/>
                    <a:pt x="32268" y="112500"/>
                  </a:cubicBezTo>
                  <a:cubicBezTo>
                    <a:pt x="29747" y="118333"/>
                    <a:pt x="29747" y="118333"/>
                    <a:pt x="29747" y="118333"/>
                  </a:cubicBezTo>
                  <a:cubicBezTo>
                    <a:pt x="33277" y="119583"/>
                    <a:pt x="37310" y="120000"/>
                    <a:pt x="41344" y="120000"/>
                  </a:cubicBezTo>
                  <a:cubicBezTo>
                    <a:pt x="52941" y="120000"/>
                    <a:pt x="63025" y="113750"/>
                    <a:pt x="67058" y="105416"/>
                  </a:cubicBezTo>
                  <a:cubicBezTo>
                    <a:pt x="67058" y="105416"/>
                    <a:pt x="67058" y="105416"/>
                    <a:pt x="67058" y="105416"/>
                  </a:cubicBezTo>
                  <a:cubicBezTo>
                    <a:pt x="67058" y="105416"/>
                    <a:pt x="67058" y="105416"/>
                    <a:pt x="67058" y="105416"/>
                  </a:cubicBezTo>
                  <a:cubicBezTo>
                    <a:pt x="60000" y="102916"/>
                    <a:pt x="60000" y="102916"/>
                    <a:pt x="60000" y="102916"/>
                  </a:cubicBezTo>
                  <a:cubicBezTo>
                    <a:pt x="52941" y="100833"/>
                    <a:pt x="52941" y="100833"/>
                    <a:pt x="52941" y="100833"/>
                  </a:cubicBezTo>
                  <a:cubicBezTo>
                    <a:pt x="50924" y="105000"/>
                    <a:pt x="46386" y="107500"/>
                    <a:pt x="41344" y="107500"/>
                  </a:cubicBezTo>
                  <a:cubicBezTo>
                    <a:pt x="39327" y="107500"/>
                    <a:pt x="37815" y="107500"/>
                    <a:pt x="35294" y="106666"/>
                  </a:cubicBezTo>
                  <a:cubicBezTo>
                    <a:pt x="34789" y="106250"/>
                    <a:pt x="34789" y="106250"/>
                    <a:pt x="34789" y="106250"/>
                  </a:cubicBezTo>
                  <a:cubicBezTo>
                    <a:pt x="24705" y="104583"/>
                    <a:pt x="24705" y="104583"/>
                    <a:pt x="24705" y="104583"/>
                  </a:cubicBezTo>
                  <a:cubicBezTo>
                    <a:pt x="23193" y="110833"/>
                    <a:pt x="23193" y="110833"/>
                    <a:pt x="23193" y="110833"/>
                  </a:cubicBezTo>
                  <a:cubicBezTo>
                    <a:pt x="25210" y="104583"/>
                    <a:pt x="25210" y="104583"/>
                    <a:pt x="25210" y="104583"/>
                  </a:cubicBezTo>
                  <a:cubicBezTo>
                    <a:pt x="19159" y="103333"/>
                    <a:pt x="15126" y="98750"/>
                    <a:pt x="15126" y="93750"/>
                  </a:cubicBezTo>
                  <a:cubicBezTo>
                    <a:pt x="15126" y="92500"/>
                    <a:pt x="15630" y="91250"/>
                    <a:pt x="16134" y="90000"/>
                  </a:cubicBezTo>
                  <a:cubicBezTo>
                    <a:pt x="9075" y="87916"/>
                    <a:pt x="9075" y="87916"/>
                    <a:pt x="9075" y="87916"/>
                  </a:cubicBezTo>
                  <a:cubicBezTo>
                    <a:pt x="16134" y="90000"/>
                    <a:pt x="16134" y="90000"/>
                    <a:pt x="16134" y="90000"/>
                  </a:cubicBezTo>
                  <a:cubicBezTo>
                    <a:pt x="36806" y="45833"/>
                    <a:pt x="36806" y="45833"/>
                    <a:pt x="36806" y="45833"/>
                  </a:cubicBezTo>
                  <a:cubicBezTo>
                    <a:pt x="36806" y="45833"/>
                    <a:pt x="36806" y="45833"/>
                    <a:pt x="36806" y="45833"/>
                  </a:cubicBezTo>
                  <a:cubicBezTo>
                    <a:pt x="43865" y="26250"/>
                    <a:pt x="67058" y="12500"/>
                    <a:pt x="93277" y="12500"/>
                  </a:cubicBezTo>
                  <a:cubicBezTo>
                    <a:pt x="95798" y="12500"/>
                    <a:pt x="98319" y="12500"/>
                    <a:pt x="101344" y="12916"/>
                  </a:cubicBezTo>
                  <a:cubicBezTo>
                    <a:pt x="101848" y="6666"/>
                    <a:pt x="101848" y="6666"/>
                    <a:pt x="101848" y="6666"/>
                  </a:cubicBezTo>
                  <a:cubicBezTo>
                    <a:pt x="100840" y="12916"/>
                    <a:pt x="100840" y="12916"/>
                    <a:pt x="100840" y="12916"/>
                  </a:cubicBezTo>
                  <a:cubicBezTo>
                    <a:pt x="105882" y="13750"/>
                    <a:pt x="105882" y="13750"/>
                    <a:pt x="105882" y="13750"/>
                  </a:cubicBezTo>
                  <a:cubicBezTo>
                    <a:pt x="107394" y="7500"/>
                    <a:pt x="107394" y="7500"/>
                    <a:pt x="107394" y="7500"/>
                  </a:cubicBezTo>
                  <a:cubicBezTo>
                    <a:pt x="100840" y="4166"/>
                    <a:pt x="100840" y="4166"/>
                    <a:pt x="100840" y="4166"/>
                  </a:cubicBezTo>
                  <a:cubicBezTo>
                    <a:pt x="96302" y="9583"/>
                    <a:pt x="93277" y="15000"/>
                    <a:pt x="90756" y="20833"/>
                  </a:cubicBezTo>
                  <a:cubicBezTo>
                    <a:pt x="97815" y="22916"/>
                    <a:pt x="97815" y="22916"/>
                    <a:pt x="97815" y="22916"/>
                  </a:cubicBezTo>
                  <a:cubicBezTo>
                    <a:pt x="90756" y="20416"/>
                    <a:pt x="90756" y="20416"/>
                    <a:pt x="90756" y="20416"/>
                  </a:cubicBezTo>
                  <a:cubicBezTo>
                    <a:pt x="52941" y="100833"/>
                    <a:pt x="52941" y="100833"/>
                    <a:pt x="52941" y="100833"/>
                  </a:cubicBezTo>
                  <a:cubicBezTo>
                    <a:pt x="52941" y="100833"/>
                    <a:pt x="52941" y="100833"/>
                    <a:pt x="52941" y="100833"/>
                  </a:cubicBezTo>
                  <a:lnTo>
                    <a:pt x="60000" y="102916"/>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sp>
          <p:nvSpPr>
            <p:cNvPr id="2273" name="Google Shape;2273;p271"/>
            <p:cNvSpPr/>
            <p:nvPr/>
          </p:nvSpPr>
          <p:spPr>
            <a:xfrm>
              <a:off x="10011176" y="5977950"/>
              <a:ext cx="156900" cy="219900"/>
            </a:xfrm>
            <a:custGeom>
              <a:avLst/>
              <a:gdLst/>
              <a:ahLst/>
              <a:cxnLst/>
              <a:rect l="l" t="t" r="r" b="b"/>
              <a:pathLst>
                <a:path w="120000" h="120000" extrusionOk="0">
                  <a:moveTo>
                    <a:pt x="53445" y="7880"/>
                  </a:moveTo>
                  <a:cubicBezTo>
                    <a:pt x="45882" y="6089"/>
                    <a:pt x="45882" y="6089"/>
                    <a:pt x="45882" y="6089"/>
                  </a:cubicBezTo>
                  <a:cubicBezTo>
                    <a:pt x="1008" y="103522"/>
                    <a:pt x="1008" y="103522"/>
                    <a:pt x="1008" y="103522"/>
                  </a:cubicBezTo>
                  <a:cubicBezTo>
                    <a:pt x="1008" y="103522"/>
                    <a:pt x="1008" y="103522"/>
                    <a:pt x="1008" y="103522"/>
                  </a:cubicBezTo>
                  <a:cubicBezTo>
                    <a:pt x="504" y="104955"/>
                    <a:pt x="0" y="106029"/>
                    <a:pt x="0" y="107462"/>
                  </a:cubicBezTo>
                  <a:cubicBezTo>
                    <a:pt x="0" y="111044"/>
                    <a:pt x="2016" y="114268"/>
                    <a:pt x="5546" y="116417"/>
                  </a:cubicBezTo>
                  <a:cubicBezTo>
                    <a:pt x="9075" y="118567"/>
                    <a:pt x="13613" y="120000"/>
                    <a:pt x="18655" y="120000"/>
                  </a:cubicBezTo>
                  <a:cubicBezTo>
                    <a:pt x="43865" y="120000"/>
                    <a:pt x="43865" y="120000"/>
                    <a:pt x="43865" y="120000"/>
                  </a:cubicBezTo>
                  <a:cubicBezTo>
                    <a:pt x="50420" y="120000"/>
                    <a:pt x="56470" y="118567"/>
                    <a:pt x="61512" y="116059"/>
                  </a:cubicBezTo>
                  <a:cubicBezTo>
                    <a:pt x="66554" y="113910"/>
                    <a:pt x="70588" y="110328"/>
                    <a:pt x="72605" y="106388"/>
                  </a:cubicBezTo>
                  <a:cubicBezTo>
                    <a:pt x="65546" y="104597"/>
                    <a:pt x="65546" y="104597"/>
                    <a:pt x="65546" y="104597"/>
                  </a:cubicBezTo>
                  <a:cubicBezTo>
                    <a:pt x="72605" y="106746"/>
                    <a:pt x="72605" y="106746"/>
                    <a:pt x="72605" y="106746"/>
                  </a:cubicBezTo>
                  <a:cubicBezTo>
                    <a:pt x="120000" y="31880"/>
                    <a:pt x="120000" y="31880"/>
                    <a:pt x="120000" y="31880"/>
                  </a:cubicBezTo>
                  <a:cubicBezTo>
                    <a:pt x="63529" y="6805"/>
                    <a:pt x="63529" y="6805"/>
                    <a:pt x="63529" y="6805"/>
                  </a:cubicBezTo>
                  <a:cubicBezTo>
                    <a:pt x="59495" y="11462"/>
                    <a:pt x="59495" y="11462"/>
                    <a:pt x="59495" y="11462"/>
                  </a:cubicBezTo>
                  <a:cubicBezTo>
                    <a:pt x="65042" y="7522"/>
                    <a:pt x="65042" y="7522"/>
                    <a:pt x="65042" y="7522"/>
                  </a:cubicBezTo>
                  <a:cubicBezTo>
                    <a:pt x="62521" y="6089"/>
                    <a:pt x="60504" y="4298"/>
                    <a:pt x="56470" y="2865"/>
                  </a:cubicBezTo>
                  <a:cubicBezTo>
                    <a:pt x="48907" y="0"/>
                    <a:pt x="48907" y="0"/>
                    <a:pt x="48907" y="0"/>
                  </a:cubicBezTo>
                  <a:cubicBezTo>
                    <a:pt x="45882" y="6089"/>
                    <a:pt x="45882" y="6089"/>
                    <a:pt x="45882" y="6089"/>
                  </a:cubicBezTo>
                  <a:cubicBezTo>
                    <a:pt x="53445" y="7880"/>
                    <a:pt x="53445" y="7880"/>
                    <a:pt x="53445" y="7880"/>
                  </a:cubicBezTo>
                  <a:cubicBezTo>
                    <a:pt x="49915" y="12537"/>
                    <a:pt x="49915" y="12537"/>
                    <a:pt x="49915" y="12537"/>
                  </a:cubicBezTo>
                  <a:cubicBezTo>
                    <a:pt x="50420" y="12537"/>
                    <a:pt x="51932" y="13611"/>
                    <a:pt x="53949" y="15044"/>
                  </a:cubicBezTo>
                  <a:cubicBezTo>
                    <a:pt x="54453" y="15761"/>
                    <a:pt x="54453" y="15761"/>
                    <a:pt x="54453" y="15761"/>
                  </a:cubicBezTo>
                  <a:cubicBezTo>
                    <a:pt x="100840" y="35820"/>
                    <a:pt x="100840" y="35820"/>
                    <a:pt x="100840" y="35820"/>
                  </a:cubicBezTo>
                  <a:cubicBezTo>
                    <a:pt x="58487" y="102447"/>
                    <a:pt x="58487" y="102447"/>
                    <a:pt x="58487" y="102447"/>
                  </a:cubicBezTo>
                  <a:cubicBezTo>
                    <a:pt x="58487" y="102447"/>
                    <a:pt x="58487" y="102447"/>
                    <a:pt x="58487" y="102447"/>
                  </a:cubicBezTo>
                  <a:cubicBezTo>
                    <a:pt x="57478" y="104238"/>
                    <a:pt x="55462" y="106029"/>
                    <a:pt x="52941" y="107104"/>
                  </a:cubicBezTo>
                  <a:cubicBezTo>
                    <a:pt x="50420" y="108537"/>
                    <a:pt x="46890" y="109253"/>
                    <a:pt x="43865" y="109253"/>
                  </a:cubicBezTo>
                  <a:cubicBezTo>
                    <a:pt x="18655" y="109253"/>
                    <a:pt x="18655" y="109253"/>
                    <a:pt x="18655" y="109253"/>
                  </a:cubicBezTo>
                  <a:cubicBezTo>
                    <a:pt x="16134" y="109253"/>
                    <a:pt x="15630" y="108537"/>
                    <a:pt x="15630" y="107462"/>
                  </a:cubicBezTo>
                  <a:cubicBezTo>
                    <a:pt x="15630" y="106746"/>
                    <a:pt x="15630" y="106746"/>
                    <a:pt x="15630" y="106746"/>
                  </a:cubicBezTo>
                  <a:cubicBezTo>
                    <a:pt x="8067" y="105313"/>
                    <a:pt x="8067" y="105313"/>
                    <a:pt x="8067" y="105313"/>
                  </a:cubicBezTo>
                  <a:cubicBezTo>
                    <a:pt x="15630" y="106746"/>
                    <a:pt x="15630" y="106746"/>
                    <a:pt x="15630" y="106746"/>
                  </a:cubicBezTo>
                  <a:cubicBezTo>
                    <a:pt x="60504" y="9313"/>
                    <a:pt x="60504" y="9313"/>
                    <a:pt x="60504" y="9313"/>
                  </a:cubicBezTo>
                  <a:cubicBezTo>
                    <a:pt x="53445" y="7880"/>
                    <a:pt x="53445" y="7880"/>
                    <a:pt x="53445" y="7880"/>
                  </a:cubicBezTo>
                  <a:cubicBezTo>
                    <a:pt x="49915" y="12537"/>
                    <a:pt x="49915" y="12537"/>
                    <a:pt x="49915" y="12537"/>
                  </a:cubicBezTo>
                  <a:lnTo>
                    <a:pt x="53445" y="7880"/>
                  </a:lnTo>
                  <a:close/>
                </a:path>
              </a:pathLst>
            </a:custGeom>
            <a:solidFill>
              <a:srgbClr val="43434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Arial"/>
                <a:ea typeface="Arial"/>
                <a:cs typeface="Arial"/>
                <a:sym typeface="Arial"/>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77"/>
        <p:cNvGrpSpPr/>
        <p:nvPr/>
      </p:nvGrpSpPr>
      <p:grpSpPr>
        <a:xfrm>
          <a:off x="0" y="0"/>
          <a:ext cx="0" cy="0"/>
          <a:chOff x="0" y="0"/>
          <a:chExt cx="0" cy="0"/>
        </a:xfrm>
      </p:grpSpPr>
      <p:sp>
        <p:nvSpPr>
          <p:cNvPr id="2278" name="Google Shape;2278;p272"/>
          <p:cNvSpPr txBox="1">
            <a:spLocks noGrp="1"/>
          </p:cNvSpPr>
          <p:nvPr>
            <p:ph type="ctrTitle"/>
          </p:nvPr>
        </p:nvSpPr>
        <p:spPr>
          <a:xfrm>
            <a:off x="780518" y="2150624"/>
            <a:ext cx="5681700" cy="83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ja-JP" sz="3600">
                <a:latin typeface="+mj-ea"/>
                <a:ea typeface="+mj-ea"/>
                <a:cs typeface="Roboto Light"/>
                <a:sym typeface="Roboto Light"/>
              </a:rPr>
              <a:t>その他の実行ツール</a:t>
            </a:r>
          </a:p>
        </p:txBody>
      </p:sp>
      <p:sp>
        <p:nvSpPr>
          <p:cNvPr id="2279" name="Google Shape;2279;p272"/>
          <p:cNvSpPr txBox="1"/>
          <p:nvPr/>
        </p:nvSpPr>
        <p:spPr>
          <a:xfrm>
            <a:off x="426075" y="3265350"/>
            <a:ext cx="4298700" cy="68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mj-ea"/>
              <a:ea typeface="+mj-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83"/>
        <p:cNvGrpSpPr/>
        <p:nvPr/>
      </p:nvGrpSpPr>
      <p:grpSpPr>
        <a:xfrm>
          <a:off x="0" y="0"/>
          <a:ext cx="0" cy="0"/>
          <a:chOff x="0" y="0"/>
          <a:chExt cx="0" cy="0"/>
        </a:xfrm>
      </p:grpSpPr>
      <p:sp>
        <p:nvSpPr>
          <p:cNvPr id="2284" name="Google Shape;2284;p273"/>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ja-JP">
                <a:latin typeface="MS Gothic" panose="020B0609070205080204" pitchFamily="49" charset="-128"/>
                <a:ea typeface="MS Gothic" panose="020B0609070205080204" pitchFamily="49" charset="-128"/>
              </a:rPr>
              <a:t>変更ビジョンステートメントワークシート</a:t>
            </a:r>
          </a:p>
        </p:txBody>
      </p:sp>
      <p:sp>
        <p:nvSpPr>
          <p:cNvPr id="2285" name="Google Shape;2285;p273"/>
          <p:cNvSpPr/>
          <p:nvPr/>
        </p:nvSpPr>
        <p:spPr>
          <a:xfrm>
            <a:off x="371575" y="1580318"/>
            <a:ext cx="8475600" cy="2417100"/>
          </a:xfrm>
          <a:prstGeom prst="rect">
            <a:avLst/>
          </a:prstGeom>
          <a:noFill/>
          <a:ln w="9525" cap="flat" cmpd="sng">
            <a:solidFill>
              <a:srgbClr val="666666"/>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sp>
        <p:nvSpPr>
          <p:cNvPr id="2286" name="Google Shape;2286;p273"/>
          <p:cNvSpPr txBox="1"/>
          <p:nvPr/>
        </p:nvSpPr>
        <p:spPr>
          <a:xfrm>
            <a:off x="371575" y="1140056"/>
            <a:ext cx="7304700" cy="269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ja-JP" sz="1200" dirty="0">
                <a:solidFill>
                  <a:srgbClr val="59575C"/>
                </a:solidFill>
                <a:latin typeface="MS Gothic" panose="020B0609070205080204" pitchFamily="49" charset="-128"/>
                <a:ea typeface="MS Gothic" panose="020B0609070205080204" pitchFamily="49" charset="-128"/>
                <a:cs typeface="Roboto"/>
                <a:sym typeface="Roboto"/>
              </a:rPr>
              <a:t>次のテンプレートは、変更ステートメントの草案を作成するためのガイドとして使用してください。 </a:t>
            </a:r>
          </a:p>
        </p:txBody>
      </p:sp>
      <p:sp>
        <p:nvSpPr>
          <p:cNvPr id="2287" name="Google Shape;2287;p273"/>
          <p:cNvSpPr txBox="1"/>
          <p:nvPr/>
        </p:nvSpPr>
        <p:spPr>
          <a:xfrm>
            <a:off x="645670" y="1785895"/>
            <a:ext cx="7885800" cy="2107500"/>
          </a:xfrm>
          <a:prstGeom prst="rect">
            <a:avLst/>
          </a:prstGeom>
          <a:no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300"/>
              </a:spcAft>
              <a:buNone/>
            </a:pPr>
            <a:r>
              <a:rPr lang="ja-JP" sz="1800" dirty="0">
                <a:solidFill>
                  <a:srgbClr val="59575C"/>
                </a:solidFill>
                <a:latin typeface="MS Gothic" panose="020B0609070205080204" pitchFamily="49" charset="-128"/>
                <a:ea typeface="MS Gothic" panose="020B0609070205080204" pitchFamily="49" charset="-128"/>
                <a:cs typeface="Roboto"/>
                <a:sym typeface="Roboto"/>
              </a:rPr>
              <a:t>現在、_____</a:t>
            </a:r>
            <a:r>
              <a:rPr lang="ja-JP" sz="1000" dirty="0">
                <a:solidFill>
                  <a:srgbClr val="59575C"/>
                </a:solidFill>
                <a:latin typeface="MS Gothic" panose="020B0609070205080204" pitchFamily="49" charset="-128"/>
                <a:ea typeface="MS Gothic" panose="020B0609070205080204" pitchFamily="49" charset="-128"/>
                <a:cs typeface="Roboto"/>
                <a:sym typeface="Roboto"/>
              </a:rPr>
              <a:t>緊急性が感じられるように現在の課題について説明する</a:t>
            </a:r>
            <a:r>
              <a:rPr lang="ja-JP" sz="1800" dirty="0">
                <a:solidFill>
                  <a:srgbClr val="59575C"/>
                </a:solidFill>
                <a:latin typeface="MS Gothic" panose="020B0609070205080204" pitchFamily="49" charset="-128"/>
                <a:ea typeface="MS Gothic" panose="020B0609070205080204" pitchFamily="49" charset="-128"/>
                <a:cs typeface="Roboto"/>
                <a:sym typeface="Roboto"/>
              </a:rPr>
              <a:t>______。______</a:t>
            </a:r>
            <a:r>
              <a:rPr lang="ja-JP" sz="1000" dirty="0">
                <a:solidFill>
                  <a:srgbClr val="59575C"/>
                </a:solidFill>
                <a:latin typeface="MS Gothic" panose="020B0609070205080204" pitchFamily="49" charset="-128"/>
                <a:ea typeface="MS Gothic" panose="020B0609070205080204" pitchFamily="49" charset="-128"/>
                <a:cs typeface="Roboto"/>
                <a:sym typeface="Roboto"/>
              </a:rPr>
              <a:t>変更によって何を解決しようとしているかを説明する</a:t>
            </a:r>
            <a:r>
              <a:rPr lang="ja-JP" sz="1800" dirty="0">
                <a:solidFill>
                  <a:srgbClr val="59575C"/>
                </a:solidFill>
                <a:latin typeface="MS Gothic" panose="020B0609070205080204" pitchFamily="49" charset="-128"/>
                <a:ea typeface="MS Gothic" panose="020B0609070205080204" pitchFamily="49" charset="-128"/>
                <a:cs typeface="Roboto"/>
                <a:sym typeface="Roboto"/>
              </a:rPr>
              <a:t>______するため、____</a:t>
            </a:r>
            <a:r>
              <a:rPr lang="ja-JP" sz="1000" dirty="0">
                <a:solidFill>
                  <a:srgbClr val="59575C"/>
                </a:solidFill>
                <a:latin typeface="MS Gothic" panose="020B0609070205080204" pitchFamily="49" charset="-128"/>
                <a:ea typeface="MS Gothic" panose="020B0609070205080204" pitchFamily="49" charset="-128"/>
                <a:cs typeface="Roboto"/>
                <a:sym typeface="Roboto"/>
              </a:rPr>
              <a:t>変更の内容を説明する</a:t>
            </a:r>
            <a:r>
              <a:rPr lang="ja-JP" sz="1800" dirty="0">
                <a:solidFill>
                  <a:srgbClr val="59575C"/>
                </a:solidFill>
                <a:latin typeface="MS Gothic" panose="020B0609070205080204" pitchFamily="49" charset="-128"/>
                <a:ea typeface="MS Gothic" panose="020B0609070205080204" pitchFamily="49" charset="-128"/>
                <a:cs typeface="Roboto"/>
                <a:sym typeface="Roboto"/>
              </a:rPr>
              <a:t>_____。この変更によって_____</a:t>
            </a:r>
            <a:r>
              <a:rPr lang="ja-JP" sz="1000" dirty="0">
                <a:solidFill>
                  <a:srgbClr val="59575C"/>
                </a:solidFill>
                <a:latin typeface="MS Gothic" panose="020B0609070205080204" pitchFamily="49" charset="-128"/>
                <a:ea typeface="MS Gothic" panose="020B0609070205080204" pitchFamily="49" charset="-128"/>
                <a:cs typeface="Roboto"/>
                <a:sym typeface="Roboto"/>
              </a:rPr>
              <a:t>想定されるビジネス上の利点を説明する</a:t>
            </a:r>
            <a:r>
              <a:rPr lang="ja-JP" sz="1800" dirty="0">
                <a:solidFill>
                  <a:srgbClr val="59575C"/>
                </a:solidFill>
                <a:latin typeface="MS Gothic" panose="020B0609070205080204" pitchFamily="49" charset="-128"/>
                <a:ea typeface="MS Gothic" panose="020B0609070205080204" pitchFamily="49" charset="-128"/>
                <a:cs typeface="Roboto"/>
                <a:sym typeface="Roboto"/>
              </a:rPr>
              <a:t>______だけではなく、___</a:t>
            </a:r>
            <a:r>
              <a:rPr lang="ja-JP" sz="1000" dirty="0">
                <a:solidFill>
                  <a:srgbClr val="59575C"/>
                </a:solidFill>
                <a:latin typeface="MS Gothic" panose="020B0609070205080204" pitchFamily="49" charset="-128"/>
                <a:ea typeface="MS Gothic" panose="020B0609070205080204" pitchFamily="49" charset="-128"/>
                <a:cs typeface="Roboto"/>
                <a:sym typeface="Roboto"/>
              </a:rPr>
              <a:t>特定のロールの利点や、新たにもたらされる追加の機会について説明する</a:t>
            </a:r>
            <a:r>
              <a:rPr lang="ja-JP" sz="1800" dirty="0">
                <a:solidFill>
                  <a:srgbClr val="59575C"/>
                </a:solidFill>
                <a:latin typeface="MS Gothic" panose="020B0609070205080204" pitchFamily="49" charset="-128"/>
                <a:ea typeface="MS Gothic" panose="020B0609070205080204" pitchFamily="49" charset="-128"/>
                <a:cs typeface="Roboto"/>
                <a:sym typeface="Roboto"/>
              </a:rPr>
              <a:t>_______。</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91"/>
        <p:cNvGrpSpPr/>
        <p:nvPr/>
      </p:nvGrpSpPr>
      <p:grpSpPr>
        <a:xfrm>
          <a:off x="0" y="0"/>
          <a:ext cx="0" cy="0"/>
          <a:chOff x="0" y="0"/>
          <a:chExt cx="0" cy="0"/>
        </a:xfrm>
      </p:grpSpPr>
      <p:sp>
        <p:nvSpPr>
          <p:cNvPr id="2292" name="Google Shape;2292;p274"/>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ja-JP">
                <a:latin typeface="MS Gothic" panose="020B0609070205080204" pitchFamily="49" charset="-128"/>
                <a:ea typeface="MS Gothic" panose="020B0609070205080204" pitchFamily="49" charset="-128"/>
              </a:rPr>
              <a:t>__________ 変更への準備状況の評価 </a:t>
            </a:r>
          </a:p>
        </p:txBody>
      </p:sp>
      <p:graphicFrame>
        <p:nvGraphicFramePr>
          <p:cNvPr id="2293" name="Google Shape;2293;p274"/>
          <p:cNvGraphicFramePr/>
          <p:nvPr>
            <p:extLst>
              <p:ext uri="{D42A27DB-BD31-4B8C-83A1-F6EECF244321}">
                <p14:modId xmlns:p14="http://schemas.microsoft.com/office/powerpoint/2010/main" val="2386272250"/>
              </p:ext>
            </p:extLst>
          </p:nvPr>
        </p:nvGraphicFramePr>
        <p:xfrm>
          <a:off x="468291" y="973532"/>
          <a:ext cx="8432800" cy="3302178"/>
        </p:xfrm>
        <a:graphic>
          <a:graphicData uri="http://schemas.openxmlformats.org/drawingml/2006/table">
            <a:tbl>
              <a:tblPr>
                <a:noFill/>
                <a:tableStyleId>{4892ADE3-4121-4F3F-8AFE-779C9AB57E45}</a:tableStyleId>
              </a:tblPr>
              <a:tblGrid>
                <a:gridCol w="1584500">
                  <a:extLst>
                    <a:ext uri="{9D8B030D-6E8A-4147-A177-3AD203B41FA5}">
                      <a16:colId xmlns:a16="http://schemas.microsoft.com/office/drawing/2014/main" val="20000"/>
                    </a:ext>
                  </a:extLst>
                </a:gridCol>
                <a:gridCol w="6848300">
                  <a:extLst>
                    <a:ext uri="{9D8B030D-6E8A-4147-A177-3AD203B41FA5}">
                      <a16:colId xmlns:a16="http://schemas.microsoft.com/office/drawing/2014/main" val="20001"/>
                    </a:ext>
                  </a:extLst>
                </a:gridCol>
              </a:tblGrid>
              <a:tr h="0">
                <a:tc>
                  <a:txBody>
                    <a:bodyPr/>
                    <a:lstStyle/>
                    <a:p>
                      <a:pPr marL="0" lvl="0" indent="0" algn="l" rtl="0">
                        <a:lnSpc>
                          <a:spcPct val="115000"/>
                        </a:lnSpc>
                        <a:spcBef>
                          <a:spcPts val="0"/>
                        </a:spcBef>
                        <a:spcAft>
                          <a:spcPts val="0"/>
                        </a:spcAft>
                        <a:buNone/>
                      </a:pPr>
                      <a:r>
                        <a:rPr lang="ja-JP" sz="900" b="1" i="0" dirty="0">
                          <a:solidFill>
                            <a:srgbClr val="FFFFFF"/>
                          </a:solidFill>
                          <a:latin typeface="MS Gothic" panose="020B0609070205080204" pitchFamily="49" charset="-128"/>
                          <a:ea typeface="MS Gothic" panose="020B0609070205080204" pitchFamily="49" charset="-128"/>
                          <a:cs typeface="Proxima Nova"/>
                          <a:sym typeface="Proxima Nova"/>
                        </a:rPr>
                        <a:t>カテゴリ</a:t>
                      </a:r>
                    </a:p>
                  </a:txBody>
                  <a:tcPr marL="68575" marR="68575" marT="68575" marB="68575">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chemeClr val="dk1"/>
                    </a:solidFill>
                  </a:tcPr>
                </a:tc>
                <a:tc>
                  <a:txBody>
                    <a:bodyPr/>
                    <a:lstStyle/>
                    <a:p>
                      <a:pPr marL="0" lvl="0" indent="0" algn="l" rtl="0">
                        <a:lnSpc>
                          <a:spcPct val="115000"/>
                        </a:lnSpc>
                        <a:spcBef>
                          <a:spcPts val="0"/>
                        </a:spcBef>
                        <a:spcAft>
                          <a:spcPts val="0"/>
                        </a:spcAft>
                        <a:buNone/>
                      </a:pPr>
                      <a:r>
                        <a:rPr lang="ja-JP" sz="900" b="1" i="0">
                          <a:solidFill>
                            <a:srgbClr val="FFFFFF"/>
                          </a:solidFill>
                          <a:latin typeface="MS Gothic" panose="020B0609070205080204" pitchFamily="49" charset="-128"/>
                          <a:ea typeface="MS Gothic" panose="020B0609070205080204" pitchFamily="49" charset="-128"/>
                          <a:cs typeface="Proxima Nova"/>
                          <a:sym typeface="Proxima Nova"/>
                        </a:rPr>
                        <a:t>質問</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905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0">
                <a:tc>
                  <a:txBody>
                    <a:bodyPr/>
                    <a:lstStyle/>
                    <a:p>
                      <a:pPr marL="0" lvl="0" indent="0" algn="l" rtl="0">
                        <a:lnSpc>
                          <a:spcPct val="115000"/>
                        </a:lnSpc>
                        <a:spcBef>
                          <a:spcPts val="0"/>
                        </a:spcBef>
                        <a:spcAft>
                          <a:spcPts val="0"/>
                        </a:spcAft>
                        <a:buNone/>
                      </a:pPr>
                      <a:r>
                        <a:rPr lang="ja-JP" sz="900" b="1" i="0">
                          <a:solidFill>
                            <a:srgbClr val="5C5C5C"/>
                          </a:solidFill>
                          <a:latin typeface="MS Gothic" panose="020B0609070205080204" pitchFamily="49" charset="-128"/>
                          <a:ea typeface="MS Gothic" panose="020B0609070205080204" pitchFamily="49" charset="-128"/>
                          <a:cs typeface="Proxima Nova"/>
                          <a:sym typeface="Proxima Nova"/>
                        </a:rPr>
                        <a:t>ビジネスケース</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ja-JP" sz="900" i="0" dirty="0">
                          <a:solidFill>
                            <a:srgbClr val="5C5C5C"/>
                          </a:solidFill>
                          <a:latin typeface="MS Gothic" panose="020B0609070205080204" pitchFamily="49" charset="-128"/>
                          <a:ea typeface="MS Gothic" panose="020B0609070205080204" pitchFamily="49" charset="-128"/>
                          <a:cs typeface="Proxima Nova"/>
                          <a:sym typeface="Proxima Nova"/>
                        </a:rPr>
                        <a:t>__________を使用することの利点について理解しています。</a:t>
                      </a:r>
                    </a:p>
                    <a:p>
                      <a:pPr marL="0" lvl="0" indent="0" algn="l" rtl="0">
                        <a:lnSpc>
                          <a:spcPct val="115000"/>
                        </a:lnSpc>
                        <a:spcBef>
                          <a:spcPts val="0"/>
                        </a:spcBef>
                        <a:spcAft>
                          <a:spcPts val="0"/>
                        </a:spcAft>
                        <a:buNone/>
                      </a:pPr>
                      <a:r>
                        <a:rPr lang="ja-JP" sz="900" i="0" dirty="0">
                          <a:solidFill>
                            <a:srgbClr val="5C5C5C"/>
                          </a:solidFill>
                          <a:latin typeface="MS Gothic" panose="020B0609070205080204" pitchFamily="49" charset="-128"/>
                          <a:ea typeface="MS Gothic" panose="020B0609070205080204" pitchFamily="49" charset="-128"/>
                          <a:cs typeface="Proxima Nova"/>
                          <a:sym typeface="Proxima Nova"/>
                        </a:rPr>
                        <a:t>_________は顧客データの保護を可能にすると確信しています。</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1"/>
                  </a:ext>
                </a:extLst>
              </a:tr>
              <a:tr h="0">
                <a:tc>
                  <a:txBody>
                    <a:bodyPr/>
                    <a:lstStyle/>
                    <a:p>
                      <a:pPr marL="0" lvl="0" indent="0" algn="l" rtl="0">
                        <a:lnSpc>
                          <a:spcPct val="115000"/>
                        </a:lnSpc>
                        <a:spcBef>
                          <a:spcPts val="0"/>
                        </a:spcBef>
                        <a:spcAft>
                          <a:spcPts val="0"/>
                        </a:spcAft>
                        <a:buNone/>
                      </a:pPr>
                      <a:r>
                        <a:rPr lang="ja-JP" sz="900" b="1" i="0">
                          <a:solidFill>
                            <a:srgbClr val="5C5C5C"/>
                          </a:solidFill>
                          <a:latin typeface="MS Gothic" panose="020B0609070205080204" pitchFamily="49" charset="-128"/>
                          <a:ea typeface="MS Gothic" panose="020B0609070205080204" pitchFamily="49" charset="-128"/>
                          <a:cs typeface="Proxima Nova"/>
                          <a:sym typeface="Proxima Nova"/>
                        </a:rPr>
                        <a:t>ビジョン</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ja-JP" sz="900" i="0">
                          <a:solidFill>
                            <a:srgbClr val="5C5C5C"/>
                          </a:solidFill>
                          <a:latin typeface="MS Gothic" panose="020B0609070205080204" pitchFamily="49" charset="-128"/>
                          <a:ea typeface="MS Gothic" panose="020B0609070205080204" pitchFamily="49" charset="-128"/>
                          <a:cs typeface="Proxima Nova"/>
                          <a:sym typeface="Proxima Nova"/>
                        </a:rPr>
                        <a:t>__________を有効化することのビジョンと主な目的について理解しています。</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2"/>
                  </a:ext>
                </a:extLst>
              </a:tr>
              <a:tr h="0">
                <a:tc>
                  <a:txBody>
                    <a:bodyPr/>
                    <a:lstStyle/>
                    <a:p>
                      <a:pPr marL="0" lvl="0" indent="0" algn="l" rtl="0">
                        <a:lnSpc>
                          <a:spcPct val="115000"/>
                        </a:lnSpc>
                        <a:spcBef>
                          <a:spcPts val="0"/>
                        </a:spcBef>
                        <a:spcAft>
                          <a:spcPts val="0"/>
                        </a:spcAft>
                        <a:buNone/>
                      </a:pPr>
                      <a:r>
                        <a:rPr lang="ja-JP" sz="900" b="1" i="0">
                          <a:solidFill>
                            <a:srgbClr val="5C5C5C"/>
                          </a:solidFill>
                          <a:latin typeface="MS Gothic" panose="020B0609070205080204" pitchFamily="49" charset="-128"/>
                          <a:ea typeface="MS Gothic" panose="020B0609070205080204" pitchFamily="49" charset="-128"/>
                          <a:cs typeface="Proxima Nova"/>
                          <a:sym typeface="Proxima Nova"/>
                        </a:rPr>
                        <a:t>コミュニケーション</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ja-JP" sz="900" i="0">
                          <a:solidFill>
                            <a:srgbClr val="5C5C5C"/>
                          </a:solidFill>
                          <a:latin typeface="MS Gothic" panose="020B0609070205080204" pitchFamily="49" charset="-128"/>
                          <a:ea typeface="MS Gothic" panose="020B0609070205080204" pitchFamily="49" charset="-128"/>
                          <a:cs typeface="Proxima Nova"/>
                          <a:sym typeface="Proxima Nova"/>
                        </a:rPr>
                        <a:t>コミュニケーションはタイムリーで効果的であると確信しています。</a:t>
                      </a:r>
                    </a:p>
                    <a:p>
                      <a:pPr marL="0" lvl="0" indent="0" algn="l" rtl="0">
                        <a:lnSpc>
                          <a:spcPct val="115000"/>
                        </a:lnSpc>
                        <a:spcBef>
                          <a:spcPts val="0"/>
                        </a:spcBef>
                        <a:spcAft>
                          <a:spcPts val="0"/>
                        </a:spcAft>
                        <a:buNone/>
                      </a:pPr>
                      <a:r>
                        <a:rPr lang="ja-JP" sz="900" i="0">
                          <a:solidFill>
                            <a:srgbClr val="5C5C5C"/>
                          </a:solidFill>
                          <a:latin typeface="MS Gothic" panose="020B0609070205080204" pitchFamily="49" charset="-128"/>
                          <a:ea typeface="MS Gothic" panose="020B0609070205080204" pitchFamily="49" charset="-128"/>
                          <a:cs typeface="Proxima Nova"/>
                          <a:sym typeface="Proxima Nova"/>
                        </a:rPr>
                        <a:t>想定されているプロジェクトのビジネス上の利点について説明できます。</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3"/>
                  </a:ext>
                </a:extLst>
              </a:tr>
              <a:tr h="0">
                <a:tc>
                  <a:txBody>
                    <a:bodyPr/>
                    <a:lstStyle/>
                    <a:p>
                      <a:pPr marL="0" lvl="0" indent="0" algn="l" rtl="0">
                        <a:lnSpc>
                          <a:spcPct val="115000"/>
                        </a:lnSpc>
                        <a:spcBef>
                          <a:spcPts val="0"/>
                        </a:spcBef>
                        <a:spcAft>
                          <a:spcPts val="0"/>
                        </a:spcAft>
                        <a:buNone/>
                      </a:pPr>
                      <a:r>
                        <a:rPr lang="ja-JP" sz="900" b="1" i="0">
                          <a:solidFill>
                            <a:srgbClr val="5C5C5C"/>
                          </a:solidFill>
                          <a:latin typeface="MS Gothic" panose="020B0609070205080204" pitchFamily="49" charset="-128"/>
                          <a:ea typeface="MS Gothic" panose="020B0609070205080204" pitchFamily="49" charset="-128"/>
                          <a:cs typeface="Proxima Nova"/>
                          <a:sym typeface="Proxima Nova"/>
                        </a:rPr>
                        <a:t>経営陣</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ja-JP" sz="900" i="0">
                          <a:solidFill>
                            <a:srgbClr val="5C5C5C"/>
                          </a:solidFill>
                          <a:latin typeface="MS Gothic" panose="020B0609070205080204" pitchFamily="49" charset="-128"/>
                          <a:ea typeface="MS Gothic" panose="020B0609070205080204" pitchFamily="49" charset="-128"/>
                          <a:cs typeface="Proxima Nova"/>
                          <a:sym typeface="Proxima Nova"/>
                        </a:rPr>
                        <a:t>経営陣はこの取り組みにエンゲージしており、支援しています。</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4"/>
                  </a:ext>
                </a:extLst>
              </a:tr>
              <a:tr h="0">
                <a:tc>
                  <a:txBody>
                    <a:bodyPr/>
                    <a:lstStyle/>
                    <a:p>
                      <a:pPr marL="0" lvl="0" indent="0" algn="l" rtl="0">
                        <a:lnSpc>
                          <a:spcPct val="115000"/>
                        </a:lnSpc>
                        <a:spcBef>
                          <a:spcPts val="0"/>
                        </a:spcBef>
                        <a:spcAft>
                          <a:spcPts val="0"/>
                        </a:spcAft>
                        <a:buNone/>
                      </a:pPr>
                      <a:r>
                        <a:rPr lang="ja-JP" sz="900" b="1" i="0">
                          <a:solidFill>
                            <a:srgbClr val="5C5C5C"/>
                          </a:solidFill>
                          <a:latin typeface="MS Gothic" panose="020B0609070205080204" pitchFamily="49" charset="-128"/>
                          <a:ea typeface="MS Gothic" panose="020B0609070205080204" pitchFamily="49" charset="-128"/>
                          <a:cs typeface="Proxima Nova"/>
                          <a:sym typeface="Proxima Nova"/>
                        </a:rPr>
                        <a:t>組織の準備状況</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ja-JP" sz="900" i="0">
                          <a:solidFill>
                            <a:srgbClr val="5C5C5C"/>
                          </a:solidFill>
                          <a:latin typeface="MS Gothic" panose="020B0609070205080204" pitchFamily="49" charset="-128"/>
                          <a:ea typeface="MS Gothic" panose="020B0609070205080204" pitchFamily="49" charset="-128"/>
                          <a:cs typeface="Proxima Nova"/>
                          <a:sym typeface="Proxima Nova"/>
                        </a:rPr>
                        <a:t>__________を組織として実装して採用できると確信しています。</a:t>
                      </a:r>
                    </a:p>
                    <a:p>
                      <a:pPr marL="0" lvl="0" indent="0" algn="l" rtl="0">
                        <a:lnSpc>
                          <a:spcPct val="115000"/>
                        </a:lnSpc>
                        <a:spcBef>
                          <a:spcPts val="0"/>
                        </a:spcBef>
                        <a:spcAft>
                          <a:spcPts val="0"/>
                        </a:spcAft>
                        <a:buNone/>
                      </a:pPr>
                      <a:r>
                        <a:rPr lang="ja-JP" sz="900" i="0">
                          <a:solidFill>
                            <a:srgbClr val="5C5C5C"/>
                          </a:solidFill>
                          <a:latin typeface="MS Gothic" panose="020B0609070205080204" pitchFamily="49" charset="-128"/>
                          <a:ea typeface="MS Gothic" panose="020B0609070205080204" pitchFamily="49" charset="-128"/>
                          <a:cs typeface="Proxima Nova"/>
                          <a:sym typeface="Proxima Nova"/>
                        </a:rPr>
                        <a:t>このプロジェクトは &lt;組織&gt; での他のビジネスイニシアチブに影響しないと確信しています。</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tcPr>
                </a:tc>
                <a:extLst>
                  <a:ext uri="{0D108BD9-81ED-4DB2-BD59-A6C34878D82A}">
                    <a16:rowId xmlns:a16="http://schemas.microsoft.com/office/drawing/2014/main" val="10005"/>
                  </a:ext>
                </a:extLst>
              </a:tr>
              <a:tr h="0">
                <a:tc>
                  <a:txBody>
                    <a:bodyPr/>
                    <a:lstStyle/>
                    <a:p>
                      <a:pPr marL="0" lvl="0" indent="0" algn="l" rtl="0">
                        <a:lnSpc>
                          <a:spcPct val="115000"/>
                        </a:lnSpc>
                        <a:spcBef>
                          <a:spcPts val="0"/>
                        </a:spcBef>
                        <a:spcAft>
                          <a:spcPts val="0"/>
                        </a:spcAft>
                        <a:buNone/>
                      </a:pPr>
                      <a:r>
                        <a:rPr lang="ja-JP" sz="900" b="1" i="0">
                          <a:solidFill>
                            <a:srgbClr val="5C5C5C"/>
                          </a:solidFill>
                          <a:latin typeface="MS Gothic" panose="020B0609070205080204" pitchFamily="49" charset="-128"/>
                          <a:ea typeface="MS Gothic" panose="020B0609070205080204" pitchFamily="49" charset="-128"/>
                          <a:cs typeface="Proxima Nova"/>
                          <a:sym typeface="Proxima Nova"/>
                        </a:rPr>
                        <a:t>社風</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tc>
                  <a:txBody>
                    <a:bodyPr/>
                    <a:lstStyle/>
                    <a:p>
                      <a:pPr marL="0" lvl="0" indent="0" algn="l" rtl="0">
                        <a:lnSpc>
                          <a:spcPct val="115000"/>
                        </a:lnSpc>
                        <a:spcBef>
                          <a:spcPts val="0"/>
                        </a:spcBef>
                        <a:spcAft>
                          <a:spcPts val="0"/>
                        </a:spcAft>
                        <a:buNone/>
                      </a:pPr>
                      <a:r>
                        <a:rPr lang="ja-JP" sz="900" i="0">
                          <a:solidFill>
                            <a:srgbClr val="5C5C5C"/>
                          </a:solidFill>
                          <a:latin typeface="MS Gothic" panose="020B0609070205080204" pitchFamily="49" charset="-128"/>
                          <a:ea typeface="MS Gothic" panose="020B0609070205080204" pitchFamily="49" charset="-128"/>
                          <a:cs typeface="Proxima Nova"/>
                          <a:sym typeface="Proxima Nova"/>
                        </a:rPr>
                        <a:t>同僚も意欲的で、このプロジェクトを成功に導くために貢献すると確信しています。</a:t>
                      </a:r>
                    </a:p>
                    <a:p>
                      <a:pPr marL="0" lvl="0" indent="0" algn="l" rtl="0">
                        <a:lnSpc>
                          <a:spcPct val="115000"/>
                        </a:lnSpc>
                        <a:spcBef>
                          <a:spcPts val="0"/>
                        </a:spcBef>
                        <a:spcAft>
                          <a:spcPts val="0"/>
                        </a:spcAft>
                        <a:buNone/>
                      </a:pPr>
                      <a:r>
                        <a:rPr lang="ja-JP" sz="900" i="0">
                          <a:solidFill>
                            <a:srgbClr val="5C5C5C"/>
                          </a:solidFill>
                          <a:latin typeface="MS Gothic" panose="020B0609070205080204" pitchFamily="49" charset="-128"/>
                          <a:ea typeface="MS Gothic" panose="020B0609070205080204" pitchFamily="49" charset="-128"/>
                          <a:cs typeface="Proxima Nova"/>
                          <a:sym typeface="Proxima Nova"/>
                        </a:rPr>
                        <a:t>__________プロジェクトがもたらす変化は、&lt;組織&gt; においてストレスや不安をもたらすと確信しています。</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3F3F3"/>
                    </a:solidFill>
                  </a:tcPr>
                </a:tc>
                <a:extLst>
                  <a:ext uri="{0D108BD9-81ED-4DB2-BD59-A6C34878D82A}">
                    <a16:rowId xmlns:a16="http://schemas.microsoft.com/office/drawing/2014/main" val="10006"/>
                  </a:ext>
                </a:extLst>
              </a:tr>
              <a:tr h="0">
                <a:tc>
                  <a:txBody>
                    <a:bodyPr/>
                    <a:lstStyle/>
                    <a:p>
                      <a:pPr marL="0" lvl="0" indent="0" algn="l" rtl="0">
                        <a:lnSpc>
                          <a:spcPct val="115000"/>
                        </a:lnSpc>
                        <a:spcBef>
                          <a:spcPts val="0"/>
                        </a:spcBef>
                        <a:spcAft>
                          <a:spcPts val="0"/>
                        </a:spcAft>
                        <a:buNone/>
                      </a:pPr>
                      <a:r>
                        <a:rPr lang="ja-JP" sz="900" b="1" i="0">
                          <a:solidFill>
                            <a:srgbClr val="5C5C5C"/>
                          </a:solidFill>
                          <a:latin typeface="MS Gothic" panose="020B0609070205080204" pitchFamily="49" charset="-128"/>
                          <a:ea typeface="MS Gothic" panose="020B0609070205080204" pitchFamily="49" charset="-128"/>
                          <a:cs typeface="Proxima Nova"/>
                          <a:sym typeface="Proxima Nova"/>
                        </a:rPr>
                        <a:t>変更への準備状況</a:t>
                      </a:r>
                    </a:p>
                    <a:p>
                      <a:pPr marL="0" lvl="0" indent="0" algn="l" rtl="0">
                        <a:lnSpc>
                          <a:spcPct val="115000"/>
                        </a:lnSpc>
                        <a:spcBef>
                          <a:spcPts val="0"/>
                        </a:spcBef>
                        <a:spcAft>
                          <a:spcPts val="0"/>
                        </a:spcAft>
                        <a:buNone/>
                      </a:pPr>
                      <a:r>
                        <a:rPr lang="ja-JP" sz="900" b="1" i="0">
                          <a:solidFill>
                            <a:srgbClr val="5C5C5C"/>
                          </a:solidFill>
                          <a:latin typeface="MS Gothic" panose="020B0609070205080204" pitchFamily="49" charset="-128"/>
                          <a:ea typeface="MS Gothic" panose="020B0609070205080204" pitchFamily="49" charset="-128"/>
                          <a:cs typeface="Proxima Nova"/>
                          <a:sym typeface="Proxima Nova"/>
                        </a:rPr>
                        <a:t>(自由回答)</a:t>
                      </a:r>
                    </a:p>
                  </a:txBody>
                  <a:tcPr marL="68575" marR="68575" marT="68575" marB="68575" anchor="ctr">
                    <a:lnL w="1905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ja-JP" sz="900" i="0" dirty="0">
                          <a:solidFill>
                            <a:srgbClr val="5C5C5C"/>
                          </a:solidFill>
                          <a:latin typeface="MS Gothic" panose="020B0609070205080204" pitchFamily="49" charset="-128"/>
                          <a:ea typeface="MS Gothic" panose="020B0609070205080204" pitchFamily="49" charset="-128"/>
                          <a:cs typeface="Proxima Nova"/>
                          <a:sym typeface="Proxima Nova"/>
                        </a:rPr>
                        <a:t>__________を使用することの主要な懸念事項は何ですか?</a:t>
                      </a:r>
                    </a:p>
                    <a:p>
                      <a:pPr marL="0" lvl="0" indent="0" algn="l" rtl="0">
                        <a:lnSpc>
                          <a:spcPct val="115000"/>
                        </a:lnSpc>
                        <a:spcBef>
                          <a:spcPts val="0"/>
                        </a:spcBef>
                        <a:spcAft>
                          <a:spcPts val="0"/>
                        </a:spcAft>
                        <a:buNone/>
                      </a:pPr>
                      <a:r>
                        <a:rPr lang="ja-JP" sz="900" i="0" dirty="0">
                          <a:solidFill>
                            <a:srgbClr val="5C5C5C"/>
                          </a:solidFill>
                          <a:latin typeface="MS Gothic" panose="020B0609070205080204" pitchFamily="49" charset="-128"/>
                          <a:ea typeface="MS Gothic" panose="020B0609070205080204" pitchFamily="49" charset="-128"/>
                          <a:cs typeface="Proxima Nova"/>
                          <a:sym typeface="Proxima Nova"/>
                        </a:rPr>
                        <a:t>今回の変更に関して、最も抵抗を感じるのはどの点ですか? それはどのようなものですか? プロジェクトにはど</a:t>
                      </a:r>
                      <a:br>
                        <a:rPr lang="en-IE" altLang="ja-JP" sz="900" i="0" dirty="0">
                          <a:solidFill>
                            <a:srgbClr val="5C5C5C"/>
                          </a:solidFill>
                          <a:latin typeface="MS Gothic" panose="020B0609070205080204" pitchFamily="49" charset="-128"/>
                          <a:ea typeface="MS Gothic" panose="020B0609070205080204" pitchFamily="49" charset="-128"/>
                          <a:cs typeface="Proxima Nova"/>
                          <a:sym typeface="Proxima Nova"/>
                        </a:rPr>
                      </a:br>
                      <a:r>
                        <a:rPr lang="ja-JP" sz="900" i="0" dirty="0">
                          <a:solidFill>
                            <a:srgbClr val="5C5C5C"/>
                          </a:solidFill>
                          <a:latin typeface="MS Gothic" panose="020B0609070205080204" pitchFamily="49" charset="-128"/>
                          <a:ea typeface="MS Gothic" panose="020B0609070205080204" pitchFamily="49" charset="-128"/>
                          <a:cs typeface="Proxima Nova"/>
                          <a:sym typeface="Proxima Nova"/>
                        </a:rPr>
                        <a:t>ういうリスクがありますか?</a:t>
                      </a:r>
                    </a:p>
                    <a:p>
                      <a:pPr marL="0" lvl="0" indent="0" algn="l" rtl="0">
                        <a:lnSpc>
                          <a:spcPct val="115000"/>
                        </a:lnSpc>
                        <a:spcBef>
                          <a:spcPts val="0"/>
                        </a:spcBef>
                        <a:spcAft>
                          <a:spcPts val="0"/>
                        </a:spcAft>
                        <a:buNone/>
                      </a:pPr>
                      <a:r>
                        <a:rPr lang="ja-JP" sz="900" i="0" dirty="0">
                          <a:solidFill>
                            <a:srgbClr val="5C5C5C"/>
                          </a:solidFill>
                          <a:latin typeface="MS Gothic" panose="020B0609070205080204" pitchFamily="49" charset="-128"/>
                          <a:ea typeface="MS Gothic" panose="020B0609070205080204" pitchFamily="49" charset="-128"/>
                          <a:cs typeface="Proxima Nova"/>
                          <a:sym typeface="Proxima Nova"/>
                        </a:rPr>
                        <a:t>共有したいコメントはありますか?</a:t>
                      </a:r>
                    </a:p>
                  </a:txBody>
                  <a:tcPr marL="68575" marR="68575" marT="68575" marB="68575">
                    <a:lnL w="12700" cap="flat" cmpd="sng">
                      <a:solidFill>
                        <a:srgbClr val="FFFFFF"/>
                      </a:solidFill>
                      <a:prstDash val="solid"/>
                      <a:round/>
                      <a:headEnd type="none" w="sm" len="sm"/>
                      <a:tailEnd type="none" w="sm" len="sm"/>
                    </a:lnL>
                    <a:lnR w="1905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9050" cap="flat" cmpd="sng">
                      <a:solidFill>
                        <a:srgbClr val="FFFFFF"/>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pic>
        <p:nvPicPr>
          <p:cNvPr id="2294" name="Google Shape;2294;p274"/>
          <p:cNvPicPr preferRelativeResize="0"/>
          <p:nvPr/>
        </p:nvPicPr>
        <p:blipFill rotWithShape="1">
          <a:blip r:embed="rId3">
            <a:alphaModFix/>
          </a:blip>
          <a:srcRect l="8775"/>
          <a:stretch/>
        </p:blipFill>
        <p:spPr>
          <a:xfrm>
            <a:off x="4939688" y="4369082"/>
            <a:ext cx="583277" cy="538613"/>
          </a:xfrm>
          <a:prstGeom prst="rect">
            <a:avLst/>
          </a:prstGeom>
          <a:noFill/>
          <a:ln>
            <a:noFill/>
          </a:ln>
        </p:spPr>
      </p:pic>
      <p:pic>
        <p:nvPicPr>
          <p:cNvPr id="2295" name="Google Shape;2295;p274"/>
          <p:cNvPicPr preferRelativeResize="0"/>
          <p:nvPr/>
        </p:nvPicPr>
        <p:blipFill>
          <a:blip r:embed="rId4">
            <a:alphaModFix/>
          </a:blip>
          <a:stretch>
            <a:fillRect/>
          </a:stretch>
        </p:blipFill>
        <p:spPr>
          <a:xfrm>
            <a:off x="5494137" y="4325732"/>
            <a:ext cx="2414577" cy="607219"/>
          </a:xfrm>
          <a:prstGeom prst="rect">
            <a:avLst/>
          </a:prstGeom>
          <a:noFill/>
          <a:ln>
            <a:noFill/>
          </a:ln>
        </p:spPr>
      </p:pic>
      <p:sp>
        <p:nvSpPr>
          <p:cNvPr id="2296" name="Google Shape;2296;p274"/>
          <p:cNvSpPr txBox="1"/>
          <p:nvPr/>
        </p:nvSpPr>
        <p:spPr>
          <a:xfrm>
            <a:off x="1522400" y="4499601"/>
            <a:ext cx="3343200" cy="362400"/>
          </a:xfrm>
          <a:prstGeom prst="rect">
            <a:avLst/>
          </a:prstGeom>
          <a:noFill/>
          <a:ln>
            <a:noFill/>
          </a:ln>
        </p:spPr>
        <p:txBody>
          <a:bodyPr spcFirstLastPara="1" wrap="square" lIns="68575" tIns="68575" rIns="68575" bIns="68575" anchor="ctr" anchorCtr="0">
            <a:noAutofit/>
          </a:bodyPr>
          <a:lstStyle/>
          <a:p>
            <a:pPr marL="0" lvl="0" indent="0" algn="ctr" rtl="0">
              <a:lnSpc>
                <a:spcPct val="115000"/>
              </a:lnSpc>
              <a:spcBef>
                <a:spcPts val="0"/>
              </a:spcBef>
              <a:spcAft>
                <a:spcPts val="0"/>
              </a:spcAft>
              <a:buNone/>
            </a:pPr>
            <a:r>
              <a:rPr lang="ja-JP" sz="900" dirty="0">
                <a:solidFill>
                  <a:srgbClr val="5C5C5C"/>
                </a:solidFill>
                <a:latin typeface="MS Gothic" panose="020B0609070205080204" pitchFamily="49" charset="-128"/>
                <a:ea typeface="MS Gothic" panose="020B0609070205080204" pitchFamily="49" charset="-128"/>
                <a:cs typeface="Proxima Nova"/>
                <a:sym typeface="Proxima Nova"/>
              </a:rPr>
              <a:t>数値別に色分けされた表 (右図参照) により、</a:t>
            </a:r>
            <a:br>
              <a:rPr lang="en-IE" altLang="ja-JP" sz="900" dirty="0">
                <a:solidFill>
                  <a:srgbClr val="5C5C5C"/>
                </a:solidFill>
                <a:latin typeface="MS Gothic" panose="020B0609070205080204" pitchFamily="49" charset="-128"/>
                <a:ea typeface="MS Gothic" panose="020B0609070205080204" pitchFamily="49" charset="-128"/>
                <a:cs typeface="Proxima Nova"/>
                <a:sym typeface="Proxima Nova"/>
              </a:rPr>
            </a:br>
            <a:r>
              <a:rPr lang="ja-JP" sz="900" dirty="0">
                <a:solidFill>
                  <a:srgbClr val="5C5C5C"/>
                </a:solidFill>
                <a:latin typeface="MS Gothic" panose="020B0609070205080204" pitchFamily="49" charset="-128"/>
                <a:ea typeface="MS Gothic" panose="020B0609070205080204" pitchFamily="49" charset="-128"/>
                <a:cs typeface="Proxima Nova"/>
                <a:sym typeface="Proxima Nova"/>
              </a:rPr>
              <a:t>回答に関連付けられるリスクレベルが決定されます。</a:t>
            </a:r>
          </a:p>
        </p:txBody>
      </p:sp>
      <p:sp>
        <p:nvSpPr>
          <p:cNvPr id="7" name="Google Shape;2296;p274">
            <a:extLst>
              <a:ext uri="{FF2B5EF4-FFF2-40B4-BE49-F238E27FC236}">
                <a16:creationId xmlns:a16="http://schemas.microsoft.com/office/drawing/2014/main" id="{32AEADE2-E882-417E-B8C8-4200C91A11A8}"/>
              </a:ext>
            </a:extLst>
          </p:cNvPr>
          <p:cNvSpPr txBox="1"/>
          <p:nvPr/>
        </p:nvSpPr>
        <p:spPr>
          <a:xfrm>
            <a:off x="7908714" y="3963153"/>
            <a:ext cx="3343200" cy="362400"/>
          </a:xfrm>
          <a:prstGeom prst="rect">
            <a:avLst/>
          </a:prstGeom>
          <a:noFill/>
          <a:ln>
            <a:noFill/>
          </a:ln>
        </p:spPr>
        <p:txBody>
          <a:bodyPr spcFirstLastPara="1" wrap="square" lIns="68575" tIns="68575" rIns="68575" bIns="68575" anchor="ctr" anchorCtr="0">
            <a:noAutofit/>
          </a:bodyPr>
          <a:lstStyle/>
          <a:p>
            <a:pPr marL="0" lvl="0" indent="0" rtl="0">
              <a:lnSpc>
                <a:spcPct val="115000"/>
              </a:lnSpc>
              <a:spcBef>
                <a:spcPts val="0"/>
              </a:spcBef>
              <a:spcAft>
                <a:spcPts val="0"/>
              </a:spcAft>
              <a:buNone/>
            </a:pPr>
            <a:r>
              <a:rPr lang="ja-JP" sz="700" dirty="0">
                <a:solidFill>
                  <a:srgbClr val="5C5C5C"/>
                </a:solidFill>
                <a:latin typeface="MS Gothic" panose="020B0609070205080204" pitchFamily="49" charset="-128"/>
                <a:ea typeface="MS Gothic" panose="020B0609070205080204" pitchFamily="49" charset="-128"/>
                <a:cs typeface="Proxima Nova"/>
                <a:sym typeface="Proxima Nova"/>
              </a:rPr>
              <a:t>回答:</a:t>
            </a:r>
          </a:p>
          <a:p>
            <a:pPr marL="0" lvl="0" indent="0" rtl="0">
              <a:lnSpc>
                <a:spcPct val="115000"/>
              </a:lnSpc>
              <a:spcBef>
                <a:spcPts val="0"/>
              </a:spcBef>
              <a:spcAft>
                <a:spcPts val="0"/>
              </a:spcAft>
              <a:buNone/>
            </a:pPr>
            <a:r>
              <a:rPr lang="ja-JP" sz="700" dirty="0">
                <a:solidFill>
                  <a:srgbClr val="5C5C5C"/>
                </a:solidFill>
                <a:latin typeface="MS Gothic" panose="020B0609070205080204" pitchFamily="49" charset="-128"/>
                <a:ea typeface="MS Gothic" panose="020B0609070205080204" pitchFamily="49" charset="-128"/>
                <a:cs typeface="Proxima Nova"/>
                <a:sym typeface="Proxima Nova"/>
              </a:rPr>
              <a:t>スコア:</a:t>
            </a:r>
          </a:p>
          <a:p>
            <a:pPr marL="0" lvl="0" indent="0" rtl="0">
              <a:lnSpc>
                <a:spcPct val="115000"/>
              </a:lnSpc>
              <a:spcBef>
                <a:spcPts val="0"/>
              </a:spcBef>
              <a:spcAft>
                <a:spcPts val="0"/>
              </a:spcAft>
              <a:buNone/>
            </a:pPr>
            <a:r>
              <a:rPr lang="ja-JP" sz="700" dirty="0">
                <a:solidFill>
                  <a:srgbClr val="5C5C5C"/>
                </a:solidFill>
                <a:latin typeface="MS Gothic" panose="020B0609070205080204" pitchFamily="49" charset="-128"/>
                <a:ea typeface="MS Gothic" panose="020B0609070205080204" pitchFamily="49" charset="-128"/>
                <a:cs typeface="Proxima Nova"/>
                <a:sym typeface="Proxima Nova"/>
              </a:rPr>
              <a:t>まったくそう思わない</a:t>
            </a:r>
          </a:p>
          <a:p>
            <a:pPr marL="0" lvl="0" indent="0" rtl="0">
              <a:lnSpc>
                <a:spcPct val="115000"/>
              </a:lnSpc>
              <a:spcBef>
                <a:spcPts val="0"/>
              </a:spcBef>
              <a:spcAft>
                <a:spcPts val="0"/>
              </a:spcAft>
              <a:buNone/>
            </a:pPr>
            <a:r>
              <a:rPr lang="ja-JP" sz="700" dirty="0">
                <a:solidFill>
                  <a:srgbClr val="5C5C5C"/>
                </a:solidFill>
                <a:latin typeface="MS Gothic" panose="020B0609070205080204" pitchFamily="49" charset="-128"/>
                <a:ea typeface="MS Gothic" panose="020B0609070205080204" pitchFamily="49" charset="-128"/>
                <a:cs typeface="Proxima Nova"/>
                <a:sym typeface="Proxima Nova"/>
              </a:rPr>
              <a:t>そう思わない</a:t>
            </a:r>
          </a:p>
          <a:p>
            <a:pPr marL="0" lvl="0" indent="0" rtl="0">
              <a:lnSpc>
                <a:spcPct val="115000"/>
              </a:lnSpc>
              <a:spcBef>
                <a:spcPts val="0"/>
              </a:spcBef>
              <a:spcAft>
                <a:spcPts val="0"/>
              </a:spcAft>
              <a:buNone/>
            </a:pPr>
            <a:r>
              <a:rPr lang="ja-JP" sz="700" dirty="0">
                <a:solidFill>
                  <a:srgbClr val="5C5C5C"/>
                </a:solidFill>
                <a:latin typeface="MS Gothic" panose="020B0609070205080204" pitchFamily="49" charset="-128"/>
                <a:ea typeface="MS Gothic" panose="020B0609070205080204" pitchFamily="49" charset="-128"/>
                <a:cs typeface="Proxima Nova"/>
                <a:sym typeface="Proxima Nova"/>
              </a:rPr>
              <a:t>どちらともいえない</a:t>
            </a:r>
          </a:p>
          <a:p>
            <a:pPr marL="0" lvl="0" indent="0" rtl="0">
              <a:lnSpc>
                <a:spcPct val="115000"/>
              </a:lnSpc>
              <a:spcBef>
                <a:spcPts val="0"/>
              </a:spcBef>
              <a:spcAft>
                <a:spcPts val="0"/>
              </a:spcAft>
              <a:buNone/>
            </a:pPr>
            <a:r>
              <a:rPr lang="ja-JP" sz="700" dirty="0">
                <a:solidFill>
                  <a:srgbClr val="5C5C5C"/>
                </a:solidFill>
                <a:latin typeface="MS Gothic" panose="020B0609070205080204" pitchFamily="49" charset="-128"/>
                <a:ea typeface="MS Gothic" panose="020B0609070205080204" pitchFamily="49" charset="-128"/>
                <a:cs typeface="Proxima Nova"/>
                <a:sym typeface="Proxima Nova"/>
              </a:rPr>
              <a:t>そう思う</a:t>
            </a:r>
          </a:p>
          <a:p>
            <a:pPr marL="0" lvl="0" indent="0" rtl="0">
              <a:lnSpc>
                <a:spcPct val="115000"/>
              </a:lnSpc>
              <a:spcBef>
                <a:spcPts val="0"/>
              </a:spcBef>
              <a:spcAft>
                <a:spcPts val="0"/>
              </a:spcAft>
              <a:buNone/>
            </a:pPr>
            <a:r>
              <a:rPr lang="ja-JP" sz="700" dirty="0">
                <a:solidFill>
                  <a:srgbClr val="5C5C5C"/>
                </a:solidFill>
                <a:latin typeface="MS Gothic" panose="020B0609070205080204" pitchFamily="49" charset="-128"/>
                <a:ea typeface="MS Gothic" panose="020B0609070205080204" pitchFamily="49" charset="-128"/>
                <a:cs typeface="Proxima Nova"/>
                <a:sym typeface="Proxima Nova"/>
              </a:rPr>
              <a:t>非常にそう思う</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78"/>
        <p:cNvGrpSpPr/>
        <p:nvPr/>
      </p:nvGrpSpPr>
      <p:grpSpPr>
        <a:xfrm>
          <a:off x="0" y="0"/>
          <a:ext cx="0" cy="0"/>
          <a:chOff x="0" y="0"/>
          <a:chExt cx="0" cy="0"/>
        </a:xfrm>
      </p:grpSpPr>
      <p:sp>
        <p:nvSpPr>
          <p:cNvPr id="1679" name="Google Shape;1679;p248"/>
          <p:cNvSpPr/>
          <p:nvPr/>
        </p:nvSpPr>
        <p:spPr>
          <a:xfrm>
            <a:off x="8360148" y="4383672"/>
            <a:ext cx="119700" cy="119700"/>
          </a:xfrm>
          <a:prstGeom prst="ellipse">
            <a:avLst/>
          </a:prstGeom>
          <a:solidFill>
            <a:srgbClr val="D3998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MS Gothic" panose="020B0609070205080204" pitchFamily="49" charset="-128"/>
              <a:ea typeface="MS Gothic" panose="020B0609070205080204" pitchFamily="49" charset="-128"/>
              <a:sym typeface="Arial"/>
            </a:endParaRPr>
          </a:p>
        </p:txBody>
      </p:sp>
      <p:sp>
        <p:nvSpPr>
          <p:cNvPr id="1680" name="Google Shape;1680;p248"/>
          <p:cNvSpPr/>
          <p:nvPr/>
        </p:nvSpPr>
        <p:spPr>
          <a:xfrm>
            <a:off x="8360148" y="4566479"/>
            <a:ext cx="119700" cy="119700"/>
          </a:xfrm>
          <a:prstGeom prst="ellipse">
            <a:avLst/>
          </a:prstGeom>
          <a:solidFill>
            <a:srgbClr val="B45F06"/>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MS Gothic" panose="020B0609070205080204" pitchFamily="49" charset="-128"/>
              <a:ea typeface="MS Gothic" panose="020B0609070205080204" pitchFamily="49" charset="-128"/>
              <a:sym typeface="Arial"/>
            </a:endParaRPr>
          </a:p>
        </p:txBody>
      </p:sp>
      <p:sp>
        <p:nvSpPr>
          <p:cNvPr id="1681" name="Google Shape;1681;p248"/>
          <p:cNvSpPr/>
          <p:nvPr/>
        </p:nvSpPr>
        <p:spPr>
          <a:xfrm>
            <a:off x="8360148" y="4761472"/>
            <a:ext cx="119700" cy="119700"/>
          </a:xfrm>
          <a:prstGeom prst="ellipse">
            <a:avLst/>
          </a:prstGeom>
          <a:solidFill>
            <a:srgbClr val="8D837B"/>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MS Gothic" panose="020B0609070205080204" pitchFamily="49" charset="-128"/>
              <a:ea typeface="MS Gothic" panose="020B0609070205080204" pitchFamily="49" charset="-128"/>
              <a:sym typeface="Arial"/>
            </a:endParaRPr>
          </a:p>
        </p:txBody>
      </p:sp>
      <p:sp>
        <p:nvSpPr>
          <p:cNvPr id="1682" name="Google Shape;1682;p248"/>
          <p:cNvSpPr txBox="1"/>
          <p:nvPr/>
        </p:nvSpPr>
        <p:spPr>
          <a:xfrm>
            <a:off x="8507880" y="4269250"/>
            <a:ext cx="721200" cy="65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ja-JP" sz="700">
                <a:solidFill>
                  <a:srgbClr val="032E61"/>
                </a:solidFill>
                <a:latin typeface="MS Gothic" panose="020B0609070205080204" pitchFamily="49" charset="-128"/>
                <a:ea typeface="MS Gothic" panose="020B0609070205080204" pitchFamily="49" charset="-128"/>
                <a:cs typeface="Proxima Nova"/>
                <a:sym typeface="Proxima Nova"/>
              </a:rPr>
              <a:t>社会的関係  </a:t>
            </a:r>
          </a:p>
          <a:p>
            <a:pPr marL="0" marR="0" lvl="0" indent="0" algn="l" rtl="0">
              <a:lnSpc>
                <a:spcPct val="100000"/>
              </a:lnSpc>
              <a:spcBef>
                <a:spcPts val="900"/>
              </a:spcBef>
              <a:spcAft>
                <a:spcPts val="0"/>
              </a:spcAft>
              <a:buClr>
                <a:srgbClr val="000000"/>
              </a:buClr>
              <a:buSzPts val="1000"/>
              <a:buFont typeface="Arial"/>
              <a:buNone/>
            </a:pPr>
            <a:r>
              <a:rPr lang="ja-JP" sz="700">
                <a:solidFill>
                  <a:srgbClr val="032E61"/>
                </a:solidFill>
                <a:latin typeface="MS Gothic" panose="020B0609070205080204" pitchFamily="49" charset="-128"/>
                <a:ea typeface="MS Gothic" panose="020B0609070205080204" pitchFamily="49" charset="-128"/>
                <a:cs typeface="Proxima Nova"/>
                <a:sym typeface="Proxima Nova"/>
              </a:rPr>
              <a:t>個人的関係 </a:t>
            </a:r>
          </a:p>
          <a:p>
            <a:pPr marL="0" marR="0" lvl="0" indent="0" algn="l" rtl="0">
              <a:lnSpc>
                <a:spcPct val="100000"/>
              </a:lnSpc>
              <a:spcBef>
                <a:spcPts val="900"/>
              </a:spcBef>
              <a:spcAft>
                <a:spcPts val="900"/>
              </a:spcAft>
              <a:buClr>
                <a:srgbClr val="000000"/>
              </a:buClr>
              <a:buSzPts val="1000"/>
              <a:buFont typeface="Arial"/>
              <a:buNone/>
            </a:pPr>
            <a:r>
              <a:rPr lang="ja-JP" sz="700">
                <a:solidFill>
                  <a:srgbClr val="032E61"/>
                </a:solidFill>
                <a:latin typeface="MS Gothic" panose="020B0609070205080204" pitchFamily="49" charset="-128"/>
                <a:ea typeface="MS Gothic" panose="020B0609070205080204" pitchFamily="49" charset="-128"/>
                <a:cs typeface="Proxima Nova"/>
                <a:sym typeface="Proxima Nova"/>
              </a:rPr>
              <a:t>構造的関係</a:t>
            </a:r>
          </a:p>
        </p:txBody>
      </p:sp>
      <p:grpSp>
        <p:nvGrpSpPr>
          <p:cNvPr id="1683" name="Google Shape;1683;p248"/>
          <p:cNvGrpSpPr/>
          <p:nvPr/>
        </p:nvGrpSpPr>
        <p:grpSpPr>
          <a:xfrm rot="1878247">
            <a:off x="4068695" y="288786"/>
            <a:ext cx="4604249" cy="4604160"/>
            <a:chOff x="-321416" y="764706"/>
            <a:chExt cx="3852300" cy="3851400"/>
          </a:xfrm>
        </p:grpSpPr>
        <p:sp>
          <p:nvSpPr>
            <p:cNvPr id="1684" name="Google Shape;1684;p248"/>
            <p:cNvSpPr/>
            <p:nvPr/>
          </p:nvSpPr>
          <p:spPr>
            <a:xfrm>
              <a:off x="-310623" y="775497"/>
              <a:ext cx="3830700" cy="3829800"/>
            </a:xfrm>
            <a:prstGeom prst="pie">
              <a:avLst>
                <a:gd name="adj1" fmla="val 10818113"/>
                <a:gd name="adj2" fmla="val 18082802"/>
              </a:avLst>
            </a:prstGeom>
            <a:solidFill>
              <a:srgbClr val="A074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MS Gothic" panose="020B0609070205080204" pitchFamily="49" charset="-128"/>
                <a:ea typeface="MS Gothic" panose="020B0609070205080204" pitchFamily="49" charset="-128"/>
                <a:sym typeface="Arial"/>
              </a:endParaRPr>
            </a:p>
          </p:txBody>
        </p:sp>
        <p:sp>
          <p:nvSpPr>
            <p:cNvPr id="1685" name="Google Shape;1685;p248"/>
            <p:cNvSpPr/>
            <p:nvPr/>
          </p:nvSpPr>
          <p:spPr>
            <a:xfrm>
              <a:off x="-321416" y="764706"/>
              <a:ext cx="3852300" cy="3851400"/>
            </a:xfrm>
            <a:prstGeom prst="pie">
              <a:avLst>
                <a:gd name="adj1" fmla="val 18103589"/>
                <a:gd name="adj2" fmla="val 3494218"/>
              </a:avLst>
            </a:prstGeom>
            <a:solidFill>
              <a:srgbClr val="783F0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a:solidFill>
                    <a:srgbClr val="205CA0"/>
                  </a:solidFill>
                  <a:latin typeface="MS Gothic" panose="020B0609070205080204" pitchFamily="49" charset="-128"/>
                  <a:ea typeface="MS Gothic" panose="020B0609070205080204" pitchFamily="49" charset="-128"/>
                  <a:sym typeface="Arial"/>
                </a:rPr>
                <a:t>  </a:t>
              </a:r>
            </a:p>
          </p:txBody>
        </p:sp>
        <p:sp>
          <p:nvSpPr>
            <p:cNvPr id="1686" name="Google Shape;1686;p248"/>
            <p:cNvSpPr/>
            <p:nvPr/>
          </p:nvSpPr>
          <p:spPr>
            <a:xfrm rot="10800000">
              <a:off x="-310572" y="775470"/>
              <a:ext cx="3830700" cy="3829800"/>
            </a:xfrm>
            <a:prstGeom prst="pie">
              <a:avLst>
                <a:gd name="adj1" fmla="val 14316039"/>
                <a:gd name="adj2" fmla="val 28420"/>
              </a:avLst>
            </a:prstGeom>
            <a:solidFill>
              <a:srgbClr val="4343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MS Gothic" panose="020B0609070205080204" pitchFamily="49" charset="-128"/>
                <a:ea typeface="MS Gothic" panose="020B0609070205080204" pitchFamily="49" charset="-128"/>
                <a:sym typeface="Arial"/>
              </a:endParaRPr>
            </a:p>
          </p:txBody>
        </p:sp>
      </p:grpSp>
      <p:grpSp>
        <p:nvGrpSpPr>
          <p:cNvPr id="1687" name="Google Shape;1687;p248"/>
          <p:cNvGrpSpPr/>
          <p:nvPr/>
        </p:nvGrpSpPr>
        <p:grpSpPr>
          <a:xfrm rot="1877473">
            <a:off x="4259264" y="478453"/>
            <a:ext cx="4242523" cy="4241932"/>
            <a:chOff x="-321416" y="764706"/>
            <a:chExt cx="3852300" cy="3851400"/>
          </a:xfrm>
        </p:grpSpPr>
        <p:sp>
          <p:nvSpPr>
            <p:cNvPr id="1688" name="Google Shape;1688;p248"/>
            <p:cNvSpPr/>
            <p:nvPr/>
          </p:nvSpPr>
          <p:spPr>
            <a:xfrm>
              <a:off x="-310623" y="775497"/>
              <a:ext cx="3830700" cy="3829800"/>
            </a:xfrm>
            <a:prstGeom prst="pie">
              <a:avLst>
                <a:gd name="adj1" fmla="val 10818113"/>
                <a:gd name="adj2" fmla="val 18082802"/>
              </a:avLst>
            </a:prstGeom>
            <a:solidFill>
              <a:srgbClr val="D3998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MS Gothic" panose="020B0609070205080204" pitchFamily="49" charset="-128"/>
                <a:ea typeface="MS Gothic" panose="020B0609070205080204" pitchFamily="49" charset="-128"/>
                <a:sym typeface="Arial"/>
              </a:endParaRPr>
            </a:p>
          </p:txBody>
        </p:sp>
        <p:sp>
          <p:nvSpPr>
            <p:cNvPr id="1689" name="Google Shape;1689;p248"/>
            <p:cNvSpPr/>
            <p:nvPr/>
          </p:nvSpPr>
          <p:spPr>
            <a:xfrm>
              <a:off x="-321416" y="764706"/>
              <a:ext cx="3852300" cy="3851400"/>
            </a:xfrm>
            <a:prstGeom prst="pie">
              <a:avLst>
                <a:gd name="adj1" fmla="val 18103589"/>
                <a:gd name="adj2" fmla="val 3494218"/>
              </a:avLst>
            </a:prstGeom>
            <a:solidFill>
              <a:srgbClr val="B45F06"/>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a:solidFill>
                    <a:srgbClr val="205CA0"/>
                  </a:solidFill>
                  <a:latin typeface="MS Gothic" panose="020B0609070205080204" pitchFamily="49" charset="-128"/>
                  <a:ea typeface="MS Gothic" panose="020B0609070205080204" pitchFamily="49" charset="-128"/>
                  <a:sym typeface="Arial"/>
                </a:rPr>
                <a:t>  </a:t>
              </a:r>
            </a:p>
          </p:txBody>
        </p:sp>
        <p:sp>
          <p:nvSpPr>
            <p:cNvPr id="1690" name="Google Shape;1690;p248"/>
            <p:cNvSpPr/>
            <p:nvPr/>
          </p:nvSpPr>
          <p:spPr>
            <a:xfrm rot="10800000">
              <a:off x="-310572" y="775470"/>
              <a:ext cx="3830700" cy="3829800"/>
            </a:xfrm>
            <a:prstGeom prst="pie">
              <a:avLst>
                <a:gd name="adj1" fmla="val 14367034"/>
                <a:gd name="adj2" fmla="val 28420"/>
              </a:avLst>
            </a:prstGeom>
            <a:solidFill>
              <a:srgbClr val="59575C"/>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MS Gothic" panose="020B0609070205080204" pitchFamily="49" charset="-128"/>
                <a:ea typeface="MS Gothic" panose="020B0609070205080204" pitchFamily="49" charset="-128"/>
                <a:sym typeface="Arial"/>
              </a:endParaRPr>
            </a:p>
          </p:txBody>
        </p:sp>
      </p:grpSp>
      <p:grpSp>
        <p:nvGrpSpPr>
          <p:cNvPr id="1691" name="Google Shape;1691;p248"/>
          <p:cNvGrpSpPr/>
          <p:nvPr/>
        </p:nvGrpSpPr>
        <p:grpSpPr>
          <a:xfrm>
            <a:off x="5684319" y="1925654"/>
            <a:ext cx="1387066" cy="1386933"/>
            <a:chOff x="5513985" y="1983272"/>
            <a:chExt cx="1324800" cy="1324800"/>
          </a:xfrm>
        </p:grpSpPr>
        <p:sp>
          <p:nvSpPr>
            <p:cNvPr id="1692" name="Google Shape;1692;p248"/>
            <p:cNvSpPr/>
            <p:nvPr/>
          </p:nvSpPr>
          <p:spPr>
            <a:xfrm>
              <a:off x="5513985" y="1983272"/>
              <a:ext cx="1324800" cy="1324800"/>
            </a:xfrm>
            <a:prstGeom prst="ellipse">
              <a:avLst/>
            </a:prstGeom>
            <a:solidFill>
              <a:srgbClr val="F3F3F3"/>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pic>
          <p:nvPicPr>
            <p:cNvPr id="1693" name="Google Shape;1693;p248"/>
            <p:cNvPicPr preferRelativeResize="0"/>
            <p:nvPr/>
          </p:nvPicPr>
          <p:blipFill rotWithShape="1">
            <a:blip r:embed="rId3">
              <a:alphaModFix/>
            </a:blip>
            <a:srcRect/>
            <a:stretch/>
          </p:blipFill>
          <p:spPr>
            <a:xfrm>
              <a:off x="5631922" y="2291637"/>
              <a:ext cx="1085127" cy="481726"/>
            </a:xfrm>
            <a:prstGeom prst="rect">
              <a:avLst/>
            </a:prstGeom>
            <a:noFill/>
            <a:ln>
              <a:noFill/>
            </a:ln>
          </p:spPr>
        </p:pic>
        <p:pic>
          <p:nvPicPr>
            <p:cNvPr id="1694" name="Google Shape;1694;p248" descr="Camp-Fire-Friends.png"/>
            <p:cNvPicPr preferRelativeResize="0"/>
            <p:nvPr/>
          </p:nvPicPr>
          <p:blipFill rotWithShape="1">
            <a:blip r:embed="rId4">
              <a:alphaModFix/>
            </a:blip>
            <a:srcRect/>
            <a:stretch/>
          </p:blipFill>
          <p:spPr>
            <a:xfrm>
              <a:off x="5740669" y="2660191"/>
              <a:ext cx="787402" cy="513168"/>
            </a:xfrm>
            <a:prstGeom prst="rect">
              <a:avLst/>
            </a:prstGeom>
            <a:noFill/>
            <a:ln>
              <a:noFill/>
            </a:ln>
          </p:spPr>
        </p:pic>
        <p:pic>
          <p:nvPicPr>
            <p:cNvPr id="1695" name="Google Shape;1695;p248"/>
            <p:cNvPicPr preferRelativeResize="0"/>
            <p:nvPr/>
          </p:nvPicPr>
          <p:blipFill rotWithShape="1">
            <a:blip r:embed="rId5">
              <a:alphaModFix/>
            </a:blip>
            <a:srcRect/>
            <a:stretch/>
          </p:blipFill>
          <p:spPr>
            <a:xfrm>
              <a:off x="6257395" y="2672901"/>
              <a:ext cx="364483" cy="433200"/>
            </a:xfrm>
            <a:prstGeom prst="rect">
              <a:avLst/>
            </a:prstGeom>
            <a:noFill/>
            <a:ln>
              <a:noFill/>
            </a:ln>
            <a:effectLst>
              <a:outerShdw blurRad="57150" dist="57150" dir="5400000" algn="bl" rotWithShape="0">
                <a:srgbClr val="FFFFFF">
                  <a:alpha val="50000"/>
                </a:srgbClr>
              </a:outerShdw>
            </a:effectLst>
          </p:spPr>
        </p:pic>
        <p:pic>
          <p:nvPicPr>
            <p:cNvPr id="1696" name="Google Shape;1696;p248" descr="Intelligent-Rainbow-Cloud_Gray.png"/>
            <p:cNvPicPr preferRelativeResize="0"/>
            <p:nvPr/>
          </p:nvPicPr>
          <p:blipFill rotWithShape="1">
            <a:blip r:embed="rId6">
              <a:alphaModFix/>
            </a:blip>
            <a:srcRect b="15239"/>
            <a:stretch/>
          </p:blipFill>
          <p:spPr>
            <a:xfrm>
              <a:off x="5975832" y="2183287"/>
              <a:ext cx="211046" cy="151307"/>
            </a:xfrm>
            <a:prstGeom prst="rect">
              <a:avLst/>
            </a:prstGeom>
            <a:noFill/>
            <a:ln>
              <a:noFill/>
            </a:ln>
            <a:effectLst>
              <a:outerShdw blurRad="57150" dist="57150" dir="5400000" algn="bl" rotWithShape="0">
                <a:srgbClr val="FFFFFF">
                  <a:alpha val="50000"/>
                </a:srgbClr>
              </a:outerShdw>
            </a:effectLst>
          </p:spPr>
        </p:pic>
      </p:grpSp>
      <p:grpSp>
        <p:nvGrpSpPr>
          <p:cNvPr id="1697" name="Google Shape;1697;p248"/>
          <p:cNvGrpSpPr/>
          <p:nvPr/>
        </p:nvGrpSpPr>
        <p:grpSpPr>
          <a:xfrm>
            <a:off x="5688778" y="1948627"/>
            <a:ext cx="1387066" cy="1386933"/>
            <a:chOff x="5491665" y="1984122"/>
            <a:chExt cx="1324800" cy="1324800"/>
          </a:xfrm>
        </p:grpSpPr>
        <p:sp>
          <p:nvSpPr>
            <p:cNvPr id="1698" name="Google Shape;1698;p248"/>
            <p:cNvSpPr/>
            <p:nvPr/>
          </p:nvSpPr>
          <p:spPr>
            <a:xfrm>
              <a:off x="5491665" y="1984122"/>
              <a:ext cx="1324800" cy="1324800"/>
            </a:xfrm>
            <a:prstGeom prst="ellipse">
              <a:avLst/>
            </a:prstGeom>
            <a:solidFill>
              <a:srgbClr val="000000">
                <a:alpha val="61540"/>
              </a:srgbClr>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sp>
          <p:nvSpPr>
            <p:cNvPr id="1699" name="Google Shape;1699;p248"/>
            <p:cNvSpPr txBox="1"/>
            <p:nvPr/>
          </p:nvSpPr>
          <p:spPr>
            <a:xfrm>
              <a:off x="5656274" y="2356767"/>
              <a:ext cx="1005300" cy="3183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800" i="1">
                  <a:solidFill>
                    <a:srgbClr val="CCCCCC"/>
                  </a:solidFill>
                  <a:latin typeface="MS Gothic" panose="020B0609070205080204" pitchFamily="49" charset="-128"/>
                  <a:ea typeface="MS Gothic" panose="020B0609070205080204" pitchFamily="49" charset="-128"/>
                  <a:cs typeface="Proxima Nova"/>
                  <a:sym typeface="Proxima Nova"/>
                </a:rPr>
                <a:t>好ましい未来像</a:t>
              </a:r>
            </a:p>
          </p:txBody>
        </p:sp>
      </p:grpSp>
      <p:grpSp>
        <p:nvGrpSpPr>
          <p:cNvPr id="1700" name="Google Shape;1700;p248"/>
          <p:cNvGrpSpPr/>
          <p:nvPr/>
        </p:nvGrpSpPr>
        <p:grpSpPr>
          <a:xfrm>
            <a:off x="6173443" y="2713629"/>
            <a:ext cx="414288" cy="306731"/>
            <a:chOff x="7141533" y="1082325"/>
            <a:chExt cx="480000" cy="355383"/>
          </a:xfrm>
        </p:grpSpPr>
        <p:sp>
          <p:nvSpPr>
            <p:cNvPr id="1701" name="Google Shape;1701;p248"/>
            <p:cNvSpPr/>
            <p:nvPr/>
          </p:nvSpPr>
          <p:spPr>
            <a:xfrm>
              <a:off x="7355419" y="1082325"/>
              <a:ext cx="161700" cy="121200"/>
            </a:xfrm>
            <a:custGeom>
              <a:avLst/>
              <a:gdLst/>
              <a:ahLst/>
              <a:cxnLst/>
              <a:rect l="l" t="t" r="r" b="b"/>
              <a:pathLst>
                <a:path w="120000" h="120000" extrusionOk="0">
                  <a:moveTo>
                    <a:pt x="60000" y="80869"/>
                  </a:moveTo>
                  <a:cubicBezTo>
                    <a:pt x="61463" y="80869"/>
                    <a:pt x="62439" y="81521"/>
                    <a:pt x="63902" y="81521"/>
                  </a:cubicBezTo>
                  <a:cubicBezTo>
                    <a:pt x="72195" y="83478"/>
                    <a:pt x="76585" y="90652"/>
                    <a:pt x="80975" y="97173"/>
                  </a:cubicBezTo>
                  <a:cubicBezTo>
                    <a:pt x="85365" y="104347"/>
                    <a:pt x="88780" y="109565"/>
                    <a:pt x="96097" y="109565"/>
                  </a:cubicBezTo>
                  <a:cubicBezTo>
                    <a:pt x="103414" y="109565"/>
                    <a:pt x="106829" y="104347"/>
                    <a:pt x="111219" y="97173"/>
                  </a:cubicBezTo>
                  <a:cubicBezTo>
                    <a:pt x="112195" y="95869"/>
                    <a:pt x="112195" y="95869"/>
                    <a:pt x="112195" y="95869"/>
                  </a:cubicBezTo>
                  <a:cubicBezTo>
                    <a:pt x="88292" y="25434"/>
                    <a:pt x="70731" y="10434"/>
                    <a:pt x="60000" y="10434"/>
                  </a:cubicBezTo>
                  <a:cubicBezTo>
                    <a:pt x="57073" y="10434"/>
                    <a:pt x="57073" y="10434"/>
                    <a:pt x="57073" y="10434"/>
                  </a:cubicBezTo>
                  <a:cubicBezTo>
                    <a:pt x="56585" y="11086"/>
                    <a:pt x="56585" y="11086"/>
                    <a:pt x="56585" y="11086"/>
                  </a:cubicBezTo>
                  <a:cubicBezTo>
                    <a:pt x="56097" y="11086"/>
                    <a:pt x="56097" y="11086"/>
                    <a:pt x="56097" y="11086"/>
                  </a:cubicBezTo>
                  <a:cubicBezTo>
                    <a:pt x="54146" y="11739"/>
                    <a:pt x="54146" y="11739"/>
                    <a:pt x="54146" y="11739"/>
                  </a:cubicBezTo>
                  <a:cubicBezTo>
                    <a:pt x="53170" y="12391"/>
                    <a:pt x="53170" y="12391"/>
                    <a:pt x="53170" y="12391"/>
                  </a:cubicBezTo>
                  <a:cubicBezTo>
                    <a:pt x="51219" y="13043"/>
                    <a:pt x="51219" y="13043"/>
                    <a:pt x="51219" y="13043"/>
                  </a:cubicBezTo>
                  <a:cubicBezTo>
                    <a:pt x="49756" y="14347"/>
                    <a:pt x="49756" y="14347"/>
                    <a:pt x="49756" y="14347"/>
                  </a:cubicBezTo>
                  <a:cubicBezTo>
                    <a:pt x="48780" y="15652"/>
                    <a:pt x="48780" y="15652"/>
                    <a:pt x="48780" y="15652"/>
                  </a:cubicBezTo>
                  <a:cubicBezTo>
                    <a:pt x="46829" y="16956"/>
                    <a:pt x="46829" y="16956"/>
                    <a:pt x="46829" y="16956"/>
                  </a:cubicBezTo>
                  <a:cubicBezTo>
                    <a:pt x="45853" y="18260"/>
                    <a:pt x="45853" y="18260"/>
                    <a:pt x="45853" y="18260"/>
                  </a:cubicBezTo>
                  <a:cubicBezTo>
                    <a:pt x="43414" y="20869"/>
                    <a:pt x="40487" y="24130"/>
                    <a:pt x="38048" y="28043"/>
                  </a:cubicBezTo>
                  <a:cubicBezTo>
                    <a:pt x="38048" y="28043"/>
                    <a:pt x="38048" y="28043"/>
                    <a:pt x="38048" y="28043"/>
                  </a:cubicBezTo>
                  <a:cubicBezTo>
                    <a:pt x="28292" y="42391"/>
                    <a:pt x="18048" y="65217"/>
                    <a:pt x="7804" y="95869"/>
                  </a:cubicBezTo>
                  <a:cubicBezTo>
                    <a:pt x="8292" y="97173"/>
                    <a:pt x="8292" y="97173"/>
                    <a:pt x="8292" y="97173"/>
                  </a:cubicBezTo>
                  <a:cubicBezTo>
                    <a:pt x="12682" y="104347"/>
                    <a:pt x="16585" y="109565"/>
                    <a:pt x="23902" y="109565"/>
                  </a:cubicBezTo>
                  <a:cubicBezTo>
                    <a:pt x="31219" y="109565"/>
                    <a:pt x="34634" y="104347"/>
                    <a:pt x="39024" y="97173"/>
                  </a:cubicBezTo>
                  <a:cubicBezTo>
                    <a:pt x="43902" y="90000"/>
                    <a:pt x="49268" y="80869"/>
                    <a:pt x="60000" y="80869"/>
                  </a:cubicBezTo>
                  <a:moveTo>
                    <a:pt x="96097" y="120000"/>
                  </a:moveTo>
                  <a:cubicBezTo>
                    <a:pt x="85365" y="120000"/>
                    <a:pt x="80000" y="111521"/>
                    <a:pt x="75121" y="103695"/>
                  </a:cubicBezTo>
                  <a:cubicBezTo>
                    <a:pt x="71219" y="97826"/>
                    <a:pt x="68292" y="92608"/>
                    <a:pt x="62926" y="91304"/>
                  </a:cubicBezTo>
                  <a:cubicBezTo>
                    <a:pt x="60000" y="91304"/>
                    <a:pt x="60000" y="91304"/>
                    <a:pt x="60000" y="91304"/>
                  </a:cubicBezTo>
                  <a:cubicBezTo>
                    <a:pt x="52682" y="91304"/>
                    <a:pt x="49268" y="96521"/>
                    <a:pt x="44878" y="103695"/>
                  </a:cubicBezTo>
                  <a:cubicBezTo>
                    <a:pt x="40000" y="111521"/>
                    <a:pt x="34634" y="120000"/>
                    <a:pt x="23902" y="120000"/>
                  </a:cubicBezTo>
                  <a:cubicBezTo>
                    <a:pt x="12682" y="120000"/>
                    <a:pt x="7317" y="111521"/>
                    <a:pt x="2439" y="103695"/>
                  </a:cubicBezTo>
                  <a:cubicBezTo>
                    <a:pt x="487" y="100434"/>
                    <a:pt x="487" y="100434"/>
                    <a:pt x="487" y="100434"/>
                  </a:cubicBezTo>
                  <a:cubicBezTo>
                    <a:pt x="0" y="94565"/>
                    <a:pt x="0" y="94565"/>
                    <a:pt x="0" y="94565"/>
                  </a:cubicBezTo>
                  <a:cubicBezTo>
                    <a:pt x="10731" y="61304"/>
                    <a:pt x="21951" y="36521"/>
                    <a:pt x="32195" y="20869"/>
                  </a:cubicBezTo>
                  <a:cubicBezTo>
                    <a:pt x="32195" y="20869"/>
                    <a:pt x="32195" y="20869"/>
                    <a:pt x="32195" y="20869"/>
                  </a:cubicBezTo>
                  <a:cubicBezTo>
                    <a:pt x="32195" y="20869"/>
                    <a:pt x="32195" y="20869"/>
                    <a:pt x="32195" y="20869"/>
                  </a:cubicBezTo>
                  <a:cubicBezTo>
                    <a:pt x="35121" y="16956"/>
                    <a:pt x="38048" y="13043"/>
                    <a:pt x="40975" y="9782"/>
                  </a:cubicBezTo>
                  <a:cubicBezTo>
                    <a:pt x="41463" y="9782"/>
                    <a:pt x="41463" y="9782"/>
                    <a:pt x="41463" y="9782"/>
                  </a:cubicBezTo>
                  <a:cubicBezTo>
                    <a:pt x="42439" y="9130"/>
                    <a:pt x="42439" y="9130"/>
                    <a:pt x="42439" y="9130"/>
                  </a:cubicBezTo>
                  <a:cubicBezTo>
                    <a:pt x="44390" y="7173"/>
                    <a:pt x="44390" y="7173"/>
                    <a:pt x="44390" y="7173"/>
                  </a:cubicBezTo>
                  <a:cubicBezTo>
                    <a:pt x="46341" y="5217"/>
                    <a:pt x="46341" y="5217"/>
                    <a:pt x="46341" y="5217"/>
                  </a:cubicBezTo>
                  <a:cubicBezTo>
                    <a:pt x="48292" y="3913"/>
                    <a:pt x="48292" y="3913"/>
                    <a:pt x="48292" y="3913"/>
                  </a:cubicBezTo>
                  <a:cubicBezTo>
                    <a:pt x="50243" y="2608"/>
                    <a:pt x="50243" y="2608"/>
                    <a:pt x="50243" y="2608"/>
                  </a:cubicBezTo>
                  <a:cubicBezTo>
                    <a:pt x="51707" y="1956"/>
                    <a:pt x="51707" y="1956"/>
                    <a:pt x="51707" y="1956"/>
                  </a:cubicBezTo>
                  <a:cubicBezTo>
                    <a:pt x="54634" y="1304"/>
                    <a:pt x="54634" y="1304"/>
                    <a:pt x="54634" y="1304"/>
                  </a:cubicBezTo>
                  <a:cubicBezTo>
                    <a:pt x="54634" y="1304"/>
                    <a:pt x="54634" y="1304"/>
                    <a:pt x="54634" y="1304"/>
                  </a:cubicBezTo>
                  <a:cubicBezTo>
                    <a:pt x="55609" y="652"/>
                    <a:pt x="55609" y="652"/>
                    <a:pt x="55609" y="652"/>
                  </a:cubicBezTo>
                  <a:cubicBezTo>
                    <a:pt x="57560" y="0"/>
                    <a:pt x="58536" y="0"/>
                    <a:pt x="60000" y="0"/>
                  </a:cubicBezTo>
                  <a:cubicBezTo>
                    <a:pt x="79024" y="0"/>
                    <a:pt x="99024" y="31304"/>
                    <a:pt x="120000" y="94565"/>
                  </a:cubicBezTo>
                  <a:cubicBezTo>
                    <a:pt x="119512" y="100434"/>
                    <a:pt x="119512" y="100434"/>
                    <a:pt x="119512" y="100434"/>
                  </a:cubicBezTo>
                  <a:cubicBezTo>
                    <a:pt x="117073" y="103695"/>
                    <a:pt x="117073" y="103695"/>
                    <a:pt x="117073" y="103695"/>
                  </a:cubicBezTo>
                  <a:cubicBezTo>
                    <a:pt x="112195" y="111521"/>
                    <a:pt x="106829" y="120000"/>
                    <a:pt x="9609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02" name="Google Shape;1702;p248"/>
            <p:cNvSpPr/>
            <p:nvPr/>
          </p:nvSpPr>
          <p:spPr>
            <a:xfrm>
              <a:off x="7218770" y="1207092"/>
              <a:ext cx="172200" cy="116400"/>
            </a:xfrm>
            <a:custGeom>
              <a:avLst/>
              <a:gdLst/>
              <a:ahLst/>
              <a:cxnLst/>
              <a:rect l="l" t="t" r="r" b="b"/>
              <a:pathLst>
                <a:path w="120000" h="120000" extrusionOk="0">
                  <a:moveTo>
                    <a:pt x="60228" y="80000"/>
                  </a:moveTo>
                  <a:cubicBezTo>
                    <a:pt x="63878" y="80000"/>
                    <a:pt x="67072" y="81355"/>
                    <a:pt x="70266" y="84067"/>
                  </a:cubicBezTo>
                  <a:cubicBezTo>
                    <a:pt x="74372" y="86779"/>
                    <a:pt x="77110" y="92203"/>
                    <a:pt x="79847" y="96949"/>
                  </a:cubicBezTo>
                  <a:cubicBezTo>
                    <a:pt x="83954" y="103728"/>
                    <a:pt x="87148" y="109830"/>
                    <a:pt x="93992" y="109830"/>
                  </a:cubicBezTo>
                  <a:cubicBezTo>
                    <a:pt x="100836" y="109830"/>
                    <a:pt x="104030" y="103728"/>
                    <a:pt x="108136" y="96949"/>
                  </a:cubicBezTo>
                  <a:cubicBezTo>
                    <a:pt x="111787" y="90847"/>
                    <a:pt x="111787" y="90847"/>
                    <a:pt x="111787" y="90847"/>
                  </a:cubicBezTo>
                  <a:cubicBezTo>
                    <a:pt x="93079" y="37966"/>
                    <a:pt x="75285" y="10169"/>
                    <a:pt x="60228" y="10169"/>
                  </a:cubicBezTo>
                  <a:cubicBezTo>
                    <a:pt x="57034" y="10847"/>
                    <a:pt x="57034" y="10847"/>
                    <a:pt x="57034" y="10847"/>
                  </a:cubicBezTo>
                  <a:cubicBezTo>
                    <a:pt x="56577" y="10847"/>
                    <a:pt x="56577" y="10847"/>
                    <a:pt x="56577" y="10847"/>
                  </a:cubicBezTo>
                  <a:cubicBezTo>
                    <a:pt x="56121" y="10847"/>
                    <a:pt x="56121" y="10847"/>
                    <a:pt x="56121" y="10847"/>
                  </a:cubicBezTo>
                  <a:cubicBezTo>
                    <a:pt x="54296" y="11525"/>
                    <a:pt x="54296" y="11525"/>
                    <a:pt x="54296" y="11525"/>
                  </a:cubicBezTo>
                  <a:cubicBezTo>
                    <a:pt x="52927" y="12203"/>
                    <a:pt x="52927" y="12203"/>
                    <a:pt x="52927" y="12203"/>
                  </a:cubicBezTo>
                  <a:cubicBezTo>
                    <a:pt x="51558" y="12881"/>
                    <a:pt x="51558" y="12881"/>
                    <a:pt x="51558" y="12881"/>
                  </a:cubicBezTo>
                  <a:cubicBezTo>
                    <a:pt x="51102" y="13559"/>
                    <a:pt x="51102" y="13559"/>
                    <a:pt x="51102" y="13559"/>
                  </a:cubicBezTo>
                  <a:cubicBezTo>
                    <a:pt x="50190" y="14237"/>
                    <a:pt x="50190" y="14237"/>
                    <a:pt x="50190" y="14237"/>
                  </a:cubicBezTo>
                  <a:cubicBezTo>
                    <a:pt x="49277" y="14915"/>
                    <a:pt x="49277" y="14915"/>
                    <a:pt x="49277" y="14915"/>
                  </a:cubicBezTo>
                  <a:cubicBezTo>
                    <a:pt x="48821" y="14915"/>
                    <a:pt x="48821" y="14915"/>
                    <a:pt x="48821" y="14915"/>
                  </a:cubicBezTo>
                  <a:cubicBezTo>
                    <a:pt x="45171" y="18305"/>
                    <a:pt x="45171" y="18305"/>
                    <a:pt x="45171" y="18305"/>
                  </a:cubicBezTo>
                  <a:cubicBezTo>
                    <a:pt x="44714" y="18983"/>
                    <a:pt x="44714" y="18983"/>
                    <a:pt x="44714" y="18983"/>
                  </a:cubicBezTo>
                  <a:cubicBezTo>
                    <a:pt x="42433" y="21694"/>
                    <a:pt x="42433" y="21694"/>
                    <a:pt x="42433" y="21694"/>
                  </a:cubicBezTo>
                  <a:cubicBezTo>
                    <a:pt x="41520" y="22372"/>
                    <a:pt x="41520" y="22372"/>
                    <a:pt x="41520" y="22372"/>
                  </a:cubicBezTo>
                  <a:cubicBezTo>
                    <a:pt x="39239" y="25762"/>
                    <a:pt x="39239" y="25762"/>
                    <a:pt x="39239" y="25762"/>
                  </a:cubicBezTo>
                  <a:cubicBezTo>
                    <a:pt x="29201" y="39322"/>
                    <a:pt x="19163" y="61016"/>
                    <a:pt x="8212" y="90847"/>
                  </a:cubicBezTo>
                  <a:cubicBezTo>
                    <a:pt x="11863" y="96949"/>
                    <a:pt x="11863" y="96949"/>
                    <a:pt x="11863" y="96949"/>
                  </a:cubicBezTo>
                  <a:cubicBezTo>
                    <a:pt x="15969" y="103728"/>
                    <a:pt x="19163" y="109830"/>
                    <a:pt x="26007" y="109830"/>
                  </a:cubicBezTo>
                  <a:cubicBezTo>
                    <a:pt x="32851" y="109830"/>
                    <a:pt x="36501" y="103728"/>
                    <a:pt x="40608" y="96949"/>
                  </a:cubicBezTo>
                  <a:cubicBezTo>
                    <a:pt x="44714" y="88813"/>
                    <a:pt x="49733" y="80000"/>
                    <a:pt x="60228" y="80000"/>
                  </a:cubicBezTo>
                  <a:moveTo>
                    <a:pt x="93992" y="119999"/>
                  </a:moveTo>
                  <a:cubicBezTo>
                    <a:pt x="83954" y="119999"/>
                    <a:pt x="78935" y="111186"/>
                    <a:pt x="74372" y="103728"/>
                  </a:cubicBezTo>
                  <a:cubicBezTo>
                    <a:pt x="72091" y="98983"/>
                    <a:pt x="69809" y="95593"/>
                    <a:pt x="66615" y="92881"/>
                  </a:cubicBezTo>
                  <a:cubicBezTo>
                    <a:pt x="64790" y="91525"/>
                    <a:pt x="62509" y="90847"/>
                    <a:pt x="60228" y="90847"/>
                  </a:cubicBezTo>
                  <a:cubicBezTo>
                    <a:pt x="53384" y="90847"/>
                    <a:pt x="49733" y="96271"/>
                    <a:pt x="45627" y="103728"/>
                  </a:cubicBezTo>
                  <a:cubicBezTo>
                    <a:pt x="41520" y="111186"/>
                    <a:pt x="36501" y="119999"/>
                    <a:pt x="26007" y="119999"/>
                  </a:cubicBezTo>
                  <a:cubicBezTo>
                    <a:pt x="15969" y="119999"/>
                    <a:pt x="10950" y="111186"/>
                    <a:pt x="6387" y="103728"/>
                  </a:cubicBezTo>
                  <a:cubicBezTo>
                    <a:pt x="5019" y="100338"/>
                    <a:pt x="3193" y="98305"/>
                    <a:pt x="1825" y="95593"/>
                  </a:cubicBezTo>
                  <a:cubicBezTo>
                    <a:pt x="456" y="94237"/>
                    <a:pt x="0" y="91525"/>
                    <a:pt x="912" y="89491"/>
                  </a:cubicBezTo>
                  <a:cubicBezTo>
                    <a:pt x="12319" y="56949"/>
                    <a:pt x="23726" y="32542"/>
                    <a:pt x="34676" y="17627"/>
                  </a:cubicBezTo>
                  <a:cubicBezTo>
                    <a:pt x="36958" y="14237"/>
                    <a:pt x="36958" y="14237"/>
                    <a:pt x="36958" y="14237"/>
                  </a:cubicBezTo>
                  <a:cubicBezTo>
                    <a:pt x="37870" y="13559"/>
                    <a:pt x="37870" y="13559"/>
                    <a:pt x="37870" y="13559"/>
                  </a:cubicBezTo>
                  <a:cubicBezTo>
                    <a:pt x="40608" y="10847"/>
                    <a:pt x="40608" y="10847"/>
                    <a:pt x="40608" y="10847"/>
                  </a:cubicBezTo>
                  <a:cubicBezTo>
                    <a:pt x="41064" y="10169"/>
                    <a:pt x="41064" y="10169"/>
                    <a:pt x="41064" y="10169"/>
                  </a:cubicBezTo>
                  <a:cubicBezTo>
                    <a:pt x="42433" y="8135"/>
                    <a:pt x="43802" y="6779"/>
                    <a:pt x="45627" y="6101"/>
                  </a:cubicBezTo>
                  <a:cubicBezTo>
                    <a:pt x="45627" y="5423"/>
                    <a:pt x="45627" y="5423"/>
                    <a:pt x="45627" y="5423"/>
                  </a:cubicBezTo>
                  <a:cubicBezTo>
                    <a:pt x="46996" y="4745"/>
                    <a:pt x="46996" y="4745"/>
                    <a:pt x="46996" y="4745"/>
                  </a:cubicBezTo>
                  <a:cubicBezTo>
                    <a:pt x="48365" y="4067"/>
                    <a:pt x="48365" y="4067"/>
                    <a:pt x="48365" y="4067"/>
                  </a:cubicBezTo>
                  <a:cubicBezTo>
                    <a:pt x="48821" y="3389"/>
                    <a:pt x="48821" y="3389"/>
                    <a:pt x="48821" y="3389"/>
                  </a:cubicBezTo>
                  <a:cubicBezTo>
                    <a:pt x="50646" y="2033"/>
                    <a:pt x="50646" y="2033"/>
                    <a:pt x="50646" y="2033"/>
                  </a:cubicBezTo>
                  <a:cubicBezTo>
                    <a:pt x="52471" y="1355"/>
                    <a:pt x="52471" y="1355"/>
                    <a:pt x="52471" y="1355"/>
                  </a:cubicBezTo>
                  <a:cubicBezTo>
                    <a:pt x="54752" y="677"/>
                    <a:pt x="54752" y="677"/>
                    <a:pt x="54752" y="677"/>
                  </a:cubicBezTo>
                  <a:cubicBezTo>
                    <a:pt x="56121" y="0"/>
                    <a:pt x="56121" y="0"/>
                    <a:pt x="56121" y="0"/>
                  </a:cubicBezTo>
                  <a:cubicBezTo>
                    <a:pt x="57490" y="0"/>
                    <a:pt x="58859" y="0"/>
                    <a:pt x="60228" y="0"/>
                  </a:cubicBezTo>
                  <a:cubicBezTo>
                    <a:pt x="78479" y="0"/>
                    <a:pt x="98555" y="29830"/>
                    <a:pt x="119087" y="89491"/>
                  </a:cubicBezTo>
                  <a:cubicBezTo>
                    <a:pt x="120000" y="91525"/>
                    <a:pt x="119543" y="94237"/>
                    <a:pt x="118631" y="95593"/>
                  </a:cubicBezTo>
                  <a:cubicBezTo>
                    <a:pt x="116806" y="98305"/>
                    <a:pt x="115437" y="100338"/>
                    <a:pt x="113612" y="103728"/>
                  </a:cubicBezTo>
                  <a:cubicBezTo>
                    <a:pt x="109049" y="111186"/>
                    <a:pt x="104030" y="119999"/>
                    <a:pt x="93992" y="119999"/>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03" name="Google Shape;1703;p248"/>
            <p:cNvSpPr/>
            <p:nvPr/>
          </p:nvSpPr>
          <p:spPr>
            <a:xfrm>
              <a:off x="7164110" y="1285517"/>
              <a:ext cx="281700" cy="152100"/>
            </a:xfrm>
            <a:custGeom>
              <a:avLst/>
              <a:gdLst/>
              <a:ahLst/>
              <a:cxnLst/>
              <a:rect l="l" t="t" r="r" b="b"/>
              <a:pathLst>
                <a:path w="120000" h="120000" extrusionOk="0">
                  <a:moveTo>
                    <a:pt x="5034" y="112274"/>
                  </a:moveTo>
                  <a:cubicBezTo>
                    <a:pt x="114965" y="112274"/>
                    <a:pt x="114965" y="112274"/>
                    <a:pt x="114965" y="112274"/>
                  </a:cubicBezTo>
                  <a:cubicBezTo>
                    <a:pt x="112447" y="97339"/>
                    <a:pt x="104335" y="54077"/>
                    <a:pt x="93986" y="15450"/>
                  </a:cubicBezTo>
                  <a:cubicBezTo>
                    <a:pt x="92867" y="18025"/>
                    <a:pt x="92867" y="18025"/>
                    <a:pt x="92867" y="18025"/>
                  </a:cubicBezTo>
                  <a:cubicBezTo>
                    <a:pt x="90069" y="23690"/>
                    <a:pt x="86993" y="30386"/>
                    <a:pt x="80839" y="30386"/>
                  </a:cubicBezTo>
                  <a:cubicBezTo>
                    <a:pt x="74685" y="30386"/>
                    <a:pt x="71608" y="23690"/>
                    <a:pt x="68811" y="18025"/>
                  </a:cubicBezTo>
                  <a:cubicBezTo>
                    <a:pt x="67412" y="14420"/>
                    <a:pt x="66013" y="11845"/>
                    <a:pt x="64055" y="9785"/>
                  </a:cubicBezTo>
                  <a:cubicBezTo>
                    <a:pt x="62937" y="8755"/>
                    <a:pt x="61538" y="7725"/>
                    <a:pt x="60139" y="7725"/>
                  </a:cubicBezTo>
                  <a:cubicBezTo>
                    <a:pt x="55944" y="7725"/>
                    <a:pt x="53706" y="12360"/>
                    <a:pt x="51188" y="18025"/>
                  </a:cubicBezTo>
                  <a:cubicBezTo>
                    <a:pt x="48671" y="23690"/>
                    <a:pt x="45594" y="30386"/>
                    <a:pt x="39160" y="30386"/>
                  </a:cubicBezTo>
                  <a:cubicBezTo>
                    <a:pt x="33006" y="30386"/>
                    <a:pt x="29930" y="23690"/>
                    <a:pt x="27132" y="18025"/>
                  </a:cubicBezTo>
                  <a:cubicBezTo>
                    <a:pt x="26293" y="15965"/>
                    <a:pt x="26293" y="15965"/>
                    <a:pt x="26293" y="15965"/>
                  </a:cubicBezTo>
                  <a:cubicBezTo>
                    <a:pt x="15664" y="54077"/>
                    <a:pt x="7552" y="97339"/>
                    <a:pt x="5034" y="112274"/>
                  </a:cubicBezTo>
                  <a:moveTo>
                    <a:pt x="118041" y="120000"/>
                  </a:moveTo>
                  <a:cubicBezTo>
                    <a:pt x="1958" y="120000"/>
                    <a:pt x="1958" y="120000"/>
                    <a:pt x="1958" y="120000"/>
                  </a:cubicBezTo>
                  <a:cubicBezTo>
                    <a:pt x="279" y="118454"/>
                    <a:pt x="279" y="118454"/>
                    <a:pt x="279" y="118454"/>
                  </a:cubicBezTo>
                  <a:cubicBezTo>
                    <a:pt x="0" y="114849"/>
                    <a:pt x="0" y="114849"/>
                    <a:pt x="0" y="114849"/>
                  </a:cubicBezTo>
                  <a:cubicBezTo>
                    <a:pt x="0" y="114334"/>
                    <a:pt x="10069" y="55622"/>
                    <a:pt x="23776" y="7210"/>
                  </a:cubicBezTo>
                  <a:cubicBezTo>
                    <a:pt x="25174" y="5150"/>
                    <a:pt x="25174" y="5150"/>
                    <a:pt x="25174" y="5150"/>
                  </a:cubicBezTo>
                  <a:cubicBezTo>
                    <a:pt x="27132" y="6180"/>
                    <a:pt x="27132" y="6180"/>
                    <a:pt x="27132" y="6180"/>
                  </a:cubicBezTo>
                  <a:cubicBezTo>
                    <a:pt x="28251" y="8240"/>
                    <a:pt x="29370" y="10300"/>
                    <a:pt x="30489" y="12875"/>
                  </a:cubicBezTo>
                  <a:cubicBezTo>
                    <a:pt x="33006" y="18025"/>
                    <a:pt x="34965" y="22660"/>
                    <a:pt x="39160" y="22660"/>
                  </a:cubicBezTo>
                  <a:cubicBezTo>
                    <a:pt x="43356" y="22660"/>
                    <a:pt x="45594" y="18025"/>
                    <a:pt x="48111" y="12875"/>
                  </a:cubicBezTo>
                  <a:cubicBezTo>
                    <a:pt x="50629" y="6695"/>
                    <a:pt x="53986" y="0"/>
                    <a:pt x="60139" y="0"/>
                  </a:cubicBezTo>
                  <a:cubicBezTo>
                    <a:pt x="62377" y="0"/>
                    <a:pt x="64335" y="1030"/>
                    <a:pt x="66293" y="3090"/>
                  </a:cubicBezTo>
                  <a:cubicBezTo>
                    <a:pt x="68811" y="5150"/>
                    <a:pt x="70489" y="9270"/>
                    <a:pt x="72167" y="12875"/>
                  </a:cubicBezTo>
                  <a:cubicBezTo>
                    <a:pt x="74685" y="18025"/>
                    <a:pt x="76643" y="22660"/>
                    <a:pt x="80839" y="22660"/>
                  </a:cubicBezTo>
                  <a:cubicBezTo>
                    <a:pt x="85034" y="22660"/>
                    <a:pt x="86993" y="18025"/>
                    <a:pt x="89510" y="12875"/>
                  </a:cubicBezTo>
                  <a:cubicBezTo>
                    <a:pt x="90629" y="10300"/>
                    <a:pt x="91748" y="8240"/>
                    <a:pt x="93146" y="6180"/>
                  </a:cubicBezTo>
                  <a:cubicBezTo>
                    <a:pt x="94825" y="5150"/>
                    <a:pt x="94825" y="5150"/>
                    <a:pt x="94825" y="5150"/>
                  </a:cubicBezTo>
                  <a:cubicBezTo>
                    <a:pt x="96223" y="7210"/>
                    <a:pt x="96223" y="7210"/>
                    <a:pt x="96223" y="7210"/>
                  </a:cubicBezTo>
                  <a:cubicBezTo>
                    <a:pt x="110209" y="55622"/>
                    <a:pt x="120000" y="114334"/>
                    <a:pt x="120000" y="114849"/>
                  </a:cubicBezTo>
                  <a:cubicBezTo>
                    <a:pt x="119720" y="118454"/>
                    <a:pt x="119720" y="118454"/>
                    <a:pt x="119720" y="118454"/>
                  </a:cubicBezTo>
                  <a:lnTo>
                    <a:pt x="118041"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04" name="Google Shape;1704;p248"/>
            <p:cNvSpPr/>
            <p:nvPr/>
          </p:nvSpPr>
          <p:spPr>
            <a:xfrm>
              <a:off x="7499198" y="1247493"/>
              <a:ext cx="108000" cy="51000"/>
            </a:xfrm>
            <a:custGeom>
              <a:avLst/>
              <a:gdLst/>
              <a:ahLst/>
              <a:cxnLst/>
              <a:rect l="l" t="t" r="r" b="b"/>
              <a:pathLst>
                <a:path w="120000" h="120000" extrusionOk="0">
                  <a:moveTo>
                    <a:pt x="20363" y="56103"/>
                  </a:moveTo>
                  <a:cubicBezTo>
                    <a:pt x="15272" y="56103"/>
                    <a:pt x="11636" y="65454"/>
                    <a:pt x="11636" y="76363"/>
                  </a:cubicBezTo>
                  <a:cubicBezTo>
                    <a:pt x="11636" y="87272"/>
                    <a:pt x="15272" y="95064"/>
                    <a:pt x="20363" y="95064"/>
                  </a:cubicBezTo>
                  <a:cubicBezTo>
                    <a:pt x="99636" y="95064"/>
                    <a:pt x="99636" y="95064"/>
                    <a:pt x="99636" y="95064"/>
                  </a:cubicBezTo>
                  <a:cubicBezTo>
                    <a:pt x="104727" y="95064"/>
                    <a:pt x="109090" y="87272"/>
                    <a:pt x="109090" y="76363"/>
                  </a:cubicBezTo>
                  <a:cubicBezTo>
                    <a:pt x="109090" y="65454"/>
                    <a:pt x="104727" y="56103"/>
                    <a:pt x="99636" y="56103"/>
                  </a:cubicBezTo>
                  <a:cubicBezTo>
                    <a:pt x="67636" y="56103"/>
                    <a:pt x="67636" y="56103"/>
                    <a:pt x="67636" y="56103"/>
                  </a:cubicBezTo>
                  <a:cubicBezTo>
                    <a:pt x="64000" y="52987"/>
                    <a:pt x="64000" y="52987"/>
                    <a:pt x="64000" y="52987"/>
                  </a:cubicBezTo>
                  <a:cubicBezTo>
                    <a:pt x="62545" y="43636"/>
                    <a:pt x="62545" y="43636"/>
                    <a:pt x="62545" y="43636"/>
                  </a:cubicBezTo>
                  <a:cubicBezTo>
                    <a:pt x="62545" y="42077"/>
                    <a:pt x="62545" y="42077"/>
                    <a:pt x="62545" y="42077"/>
                  </a:cubicBezTo>
                  <a:cubicBezTo>
                    <a:pt x="62545" y="32727"/>
                    <a:pt x="58181" y="23376"/>
                    <a:pt x="53090" y="23376"/>
                  </a:cubicBezTo>
                  <a:cubicBezTo>
                    <a:pt x="40727" y="23376"/>
                    <a:pt x="40727" y="23376"/>
                    <a:pt x="40727" y="23376"/>
                  </a:cubicBezTo>
                  <a:cubicBezTo>
                    <a:pt x="35636" y="23376"/>
                    <a:pt x="32000" y="32727"/>
                    <a:pt x="32000" y="42077"/>
                  </a:cubicBezTo>
                  <a:cubicBezTo>
                    <a:pt x="32000" y="43636"/>
                    <a:pt x="32000" y="43636"/>
                    <a:pt x="32000" y="43636"/>
                  </a:cubicBezTo>
                  <a:cubicBezTo>
                    <a:pt x="30545" y="52987"/>
                    <a:pt x="30545" y="52987"/>
                    <a:pt x="30545" y="52987"/>
                  </a:cubicBezTo>
                  <a:cubicBezTo>
                    <a:pt x="26181" y="56103"/>
                    <a:pt x="26181" y="56103"/>
                    <a:pt x="26181" y="56103"/>
                  </a:cubicBezTo>
                  <a:lnTo>
                    <a:pt x="20363" y="56103"/>
                  </a:lnTo>
                  <a:close/>
                  <a:moveTo>
                    <a:pt x="99636" y="120000"/>
                  </a:moveTo>
                  <a:cubicBezTo>
                    <a:pt x="20363" y="120000"/>
                    <a:pt x="20363" y="120000"/>
                    <a:pt x="20363" y="120000"/>
                  </a:cubicBezTo>
                  <a:cubicBezTo>
                    <a:pt x="9454" y="120000"/>
                    <a:pt x="0" y="99740"/>
                    <a:pt x="0" y="76363"/>
                  </a:cubicBezTo>
                  <a:cubicBezTo>
                    <a:pt x="0" y="51428"/>
                    <a:pt x="9454" y="32727"/>
                    <a:pt x="20363" y="32727"/>
                  </a:cubicBezTo>
                  <a:cubicBezTo>
                    <a:pt x="21090" y="32727"/>
                    <a:pt x="21090" y="32727"/>
                    <a:pt x="21090" y="32727"/>
                  </a:cubicBezTo>
                  <a:cubicBezTo>
                    <a:pt x="23272" y="14025"/>
                    <a:pt x="31272" y="0"/>
                    <a:pt x="40727" y="0"/>
                  </a:cubicBezTo>
                  <a:cubicBezTo>
                    <a:pt x="53090" y="0"/>
                    <a:pt x="53090" y="0"/>
                    <a:pt x="53090" y="0"/>
                  </a:cubicBezTo>
                  <a:cubicBezTo>
                    <a:pt x="62545" y="0"/>
                    <a:pt x="71272" y="14025"/>
                    <a:pt x="73454" y="32727"/>
                  </a:cubicBezTo>
                  <a:cubicBezTo>
                    <a:pt x="99636" y="32727"/>
                    <a:pt x="99636" y="32727"/>
                    <a:pt x="99636" y="32727"/>
                  </a:cubicBezTo>
                  <a:cubicBezTo>
                    <a:pt x="111272" y="32727"/>
                    <a:pt x="120000" y="51428"/>
                    <a:pt x="120000" y="76363"/>
                  </a:cubicBezTo>
                  <a:cubicBezTo>
                    <a:pt x="120000" y="99740"/>
                    <a:pt x="111272" y="120000"/>
                    <a:pt x="99636"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05" name="Google Shape;1705;p248"/>
            <p:cNvSpPr/>
            <p:nvPr/>
          </p:nvSpPr>
          <p:spPr>
            <a:xfrm>
              <a:off x="7335219" y="1164315"/>
              <a:ext cx="261300" cy="273300"/>
            </a:xfrm>
            <a:custGeom>
              <a:avLst/>
              <a:gdLst/>
              <a:ahLst/>
              <a:cxnLst/>
              <a:rect l="l" t="t" r="r" b="b"/>
              <a:pathLst>
                <a:path w="120000" h="120000" extrusionOk="0">
                  <a:moveTo>
                    <a:pt x="50225" y="115693"/>
                  </a:moveTo>
                  <a:cubicBezTo>
                    <a:pt x="114887" y="115693"/>
                    <a:pt x="114887" y="115693"/>
                    <a:pt x="114887" y="115693"/>
                  </a:cubicBezTo>
                  <a:cubicBezTo>
                    <a:pt x="113984" y="112535"/>
                    <a:pt x="112481" y="106507"/>
                    <a:pt x="110676" y="99330"/>
                  </a:cubicBezTo>
                  <a:cubicBezTo>
                    <a:pt x="107969" y="89569"/>
                    <a:pt x="103759" y="74641"/>
                    <a:pt x="98646" y="58851"/>
                  </a:cubicBezTo>
                  <a:cubicBezTo>
                    <a:pt x="83909" y="58851"/>
                    <a:pt x="83909" y="58851"/>
                    <a:pt x="83909" y="58851"/>
                  </a:cubicBezTo>
                  <a:cubicBezTo>
                    <a:pt x="79398" y="58851"/>
                    <a:pt x="75488" y="55119"/>
                    <a:pt x="75488" y="50813"/>
                  </a:cubicBezTo>
                  <a:cubicBezTo>
                    <a:pt x="75488" y="46220"/>
                    <a:pt x="79398" y="42775"/>
                    <a:pt x="83909" y="42775"/>
                  </a:cubicBezTo>
                  <a:cubicBezTo>
                    <a:pt x="84210" y="42775"/>
                    <a:pt x="84210" y="42775"/>
                    <a:pt x="84210" y="42775"/>
                  </a:cubicBezTo>
                  <a:cubicBezTo>
                    <a:pt x="85112" y="39617"/>
                    <a:pt x="87518" y="37320"/>
                    <a:pt x="90827" y="36746"/>
                  </a:cubicBezTo>
                  <a:cubicBezTo>
                    <a:pt x="87518" y="27272"/>
                    <a:pt x="83909" y="18660"/>
                    <a:pt x="80601" y="11196"/>
                  </a:cubicBezTo>
                  <a:cubicBezTo>
                    <a:pt x="77894" y="14066"/>
                    <a:pt x="74586" y="17224"/>
                    <a:pt x="68571" y="17224"/>
                  </a:cubicBezTo>
                  <a:cubicBezTo>
                    <a:pt x="61954" y="17224"/>
                    <a:pt x="58646" y="13492"/>
                    <a:pt x="55639" y="10047"/>
                  </a:cubicBezTo>
                  <a:cubicBezTo>
                    <a:pt x="53233" y="7464"/>
                    <a:pt x="51428" y="5167"/>
                    <a:pt x="48120" y="4593"/>
                  </a:cubicBezTo>
                  <a:cubicBezTo>
                    <a:pt x="46315" y="4593"/>
                    <a:pt x="46315" y="4593"/>
                    <a:pt x="46315" y="4593"/>
                  </a:cubicBezTo>
                  <a:cubicBezTo>
                    <a:pt x="41804" y="4593"/>
                    <a:pt x="39699" y="6889"/>
                    <a:pt x="36992" y="10047"/>
                  </a:cubicBezTo>
                  <a:cubicBezTo>
                    <a:pt x="33984" y="13492"/>
                    <a:pt x="30676" y="17224"/>
                    <a:pt x="24060" y="17224"/>
                  </a:cubicBezTo>
                  <a:cubicBezTo>
                    <a:pt x="18045" y="17224"/>
                    <a:pt x="14736" y="14066"/>
                    <a:pt x="12030" y="11196"/>
                  </a:cubicBezTo>
                  <a:cubicBezTo>
                    <a:pt x="9624" y="16363"/>
                    <a:pt x="7218" y="22105"/>
                    <a:pt x="4812" y="28421"/>
                  </a:cubicBezTo>
                  <a:cubicBezTo>
                    <a:pt x="11428" y="34736"/>
                    <a:pt x="18045" y="44497"/>
                    <a:pt x="24962" y="57129"/>
                  </a:cubicBezTo>
                  <a:cubicBezTo>
                    <a:pt x="38195" y="80956"/>
                    <a:pt x="47819" y="108803"/>
                    <a:pt x="50225" y="115693"/>
                  </a:cubicBezTo>
                  <a:moveTo>
                    <a:pt x="117593" y="119999"/>
                  </a:moveTo>
                  <a:cubicBezTo>
                    <a:pt x="48421" y="119999"/>
                    <a:pt x="48421" y="119999"/>
                    <a:pt x="48421" y="119999"/>
                  </a:cubicBezTo>
                  <a:cubicBezTo>
                    <a:pt x="47518" y="119999"/>
                    <a:pt x="46616" y="119425"/>
                    <a:pt x="46315" y="118564"/>
                  </a:cubicBezTo>
                  <a:cubicBezTo>
                    <a:pt x="46015" y="117990"/>
                    <a:pt x="35488" y="85837"/>
                    <a:pt x="21052" y="59138"/>
                  </a:cubicBezTo>
                  <a:cubicBezTo>
                    <a:pt x="13834" y="46220"/>
                    <a:pt x="6917" y="36459"/>
                    <a:pt x="300" y="30717"/>
                  </a:cubicBezTo>
                  <a:cubicBezTo>
                    <a:pt x="0" y="28133"/>
                    <a:pt x="0" y="28133"/>
                    <a:pt x="0" y="28133"/>
                  </a:cubicBezTo>
                  <a:cubicBezTo>
                    <a:pt x="3007" y="20095"/>
                    <a:pt x="6015" y="12631"/>
                    <a:pt x="9323" y="6028"/>
                  </a:cubicBezTo>
                  <a:cubicBezTo>
                    <a:pt x="10827" y="4880"/>
                    <a:pt x="10827" y="4880"/>
                    <a:pt x="10827" y="4880"/>
                  </a:cubicBezTo>
                  <a:cubicBezTo>
                    <a:pt x="12932" y="5454"/>
                    <a:pt x="12932" y="5454"/>
                    <a:pt x="12932" y="5454"/>
                  </a:cubicBezTo>
                  <a:cubicBezTo>
                    <a:pt x="14436" y="7177"/>
                    <a:pt x="14436" y="7177"/>
                    <a:pt x="14436" y="7177"/>
                  </a:cubicBezTo>
                  <a:cubicBezTo>
                    <a:pt x="17142" y="10334"/>
                    <a:pt x="19548" y="12631"/>
                    <a:pt x="24060" y="12631"/>
                  </a:cubicBezTo>
                  <a:cubicBezTo>
                    <a:pt x="28571" y="12631"/>
                    <a:pt x="30676" y="10334"/>
                    <a:pt x="33383" y="7177"/>
                  </a:cubicBezTo>
                  <a:cubicBezTo>
                    <a:pt x="36390" y="4019"/>
                    <a:pt x="39699" y="0"/>
                    <a:pt x="46315" y="0"/>
                  </a:cubicBezTo>
                  <a:cubicBezTo>
                    <a:pt x="47218" y="0"/>
                    <a:pt x="47819" y="287"/>
                    <a:pt x="48721" y="287"/>
                  </a:cubicBezTo>
                  <a:cubicBezTo>
                    <a:pt x="53834" y="1148"/>
                    <a:pt x="56541" y="4306"/>
                    <a:pt x="59248" y="7177"/>
                  </a:cubicBezTo>
                  <a:cubicBezTo>
                    <a:pt x="61954" y="10334"/>
                    <a:pt x="64060" y="12631"/>
                    <a:pt x="68571" y="12631"/>
                  </a:cubicBezTo>
                  <a:cubicBezTo>
                    <a:pt x="73082" y="12631"/>
                    <a:pt x="75187" y="10334"/>
                    <a:pt x="77894" y="7177"/>
                  </a:cubicBezTo>
                  <a:cubicBezTo>
                    <a:pt x="79398" y="5454"/>
                    <a:pt x="79398" y="5454"/>
                    <a:pt x="79398" y="5454"/>
                  </a:cubicBezTo>
                  <a:cubicBezTo>
                    <a:pt x="81503" y="4880"/>
                    <a:pt x="81503" y="4880"/>
                    <a:pt x="81503" y="4880"/>
                  </a:cubicBezTo>
                  <a:cubicBezTo>
                    <a:pt x="83308" y="6028"/>
                    <a:pt x="83308" y="6028"/>
                    <a:pt x="83308" y="6028"/>
                  </a:cubicBezTo>
                  <a:cubicBezTo>
                    <a:pt x="87518" y="15215"/>
                    <a:pt x="92030" y="26124"/>
                    <a:pt x="96240" y="38181"/>
                  </a:cubicBezTo>
                  <a:cubicBezTo>
                    <a:pt x="95939" y="40191"/>
                    <a:pt x="95939" y="40191"/>
                    <a:pt x="95939" y="40191"/>
                  </a:cubicBezTo>
                  <a:cubicBezTo>
                    <a:pt x="94135" y="41052"/>
                    <a:pt x="94135" y="41052"/>
                    <a:pt x="94135" y="41052"/>
                  </a:cubicBezTo>
                  <a:cubicBezTo>
                    <a:pt x="92330" y="41052"/>
                    <a:pt x="92330" y="41052"/>
                    <a:pt x="92330" y="41052"/>
                  </a:cubicBezTo>
                  <a:cubicBezTo>
                    <a:pt x="90225" y="41052"/>
                    <a:pt x="88721" y="42775"/>
                    <a:pt x="88721" y="44497"/>
                  </a:cubicBezTo>
                  <a:cubicBezTo>
                    <a:pt x="88721" y="44784"/>
                    <a:pt x="88721" y="44784"/>
                    <a:pt x="88721" y="44784"/>
                  </a:cubicBezTo>
                  <a:cubicBezTo>
                    <a:pt x="88120" y="46507"/>
                    <a:pt x="88120" y="46507"/>
                    <a:pt x="88120" y="46507"/>
                  </a:cubicBezTo>
                  <a:cubicBezTo>
                    <a:pt x="86315" y="47081"/>
                    <a:pt x="86315" y="47081"/>
                    <a:pt x="86315" y="47081"/>
                  </a:cubicBezTo>
                  <a:cubicBezTo>
                    <a:pt x="83909" y="47081"/>
                    <a:pt x="83909" y="47081"/>
                    <a:pt x="83909" y="47081"/>
                  </a:cubicBezTo>
                  <a:cubicBezTo>
                    <a:pt x="81804" y="47081"/>
                    <a:pt x="80300" y="48803"/>
                    <a:pt x="80300" y="50813"/>
                  </a:cubicBezTo>
                  <a:cubicBezTo>
                    <a:pt x="80300" y="52822"/>
                    <a:pt x="81804" y="54258"/>
                    <a:pt x="83909" y="54258"/>
                  </a:cubicBezTo>
                  <a:cubicBezTo>
                    <a:pt x="100150" y="54258"/>
                    <a:pt x="100150" y="54258"/>
                    <a:pt x="100150" y="54258"/>
                  </a:cubicBezTo>
                  <a:cubicBezTo>
                    <a:pt x="101353" y="54258"/>
                    <a:pt x="102255" y="55119"/>
                    <a:pt x="102556" y="55980"/>
                  </a:cubicBezTo>
                  <a:cubicBezTo>
                    <a:pt x="107969" y="72631"/>
                    <a:pt x="112481" y="88133"/>
                    <a:pt x="115187" y="98181"/>
                  </a:cubicBezTo>
                  <a:cubicBezTo>
                    <a:pt x="118195" y="109665"/>
                    <a:pt x="119999" y="117129"/>
                    <a:pt x="119999" y="117416"/>
                  </a:cubicBezTo>
                  <a:cubicBezTo>
                    <a:pt x="119398" y="119138"/>
                    <a:pt x="119398" y="119138"/>
                    <a:pt x="119398" y="119138"/>
                  </a:cubicBezTo>
                  <a:lnTo>
                    <a:pt x="117593" y="1199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06" name="Google Shape;1706;p248"/>
            <p:cNvSpPr/>
            <p:nvPr/>
          </p:nvSpPr>
          <p:spPr>
            <a:xfrm>
              <a:off x="7200946" y="1119161"/>
              <a:ext cx="143700" cy="66600"/>
            </a:xfrm>
            <a:custGeom>
              <a:avLst/>
              <a:gdLst/>
              <a:ahLst/>
              <a:cxnLst/>
              <a:rect l="l" t="t" r="r" b="b"/>
              <a:pathLst>
                <a:path w="120000" h="120000" extrusionOk="0">
                  <a:moveTo>
                    <a:pt x="16363" y="67572"/>
                  </a:moveTo>
                  <a:cubicBezTo>
                    <a:pt x="12000" y="67572"/>
                    <a:pt x="8181" y="75728"/>
                    <a:pt x="8181" y="85048"/>
                  </a:cubicBezTo>
                  <a:cubicBezTo>
                    <a:pt x="8181" y="94368"/>
                    <a:pt x="12000" y="102524"/>
                    <a:pt x="16363" y="102524"/>
                  </a:cubicBezTo>
                  <a:cubicBezTo>
                    <a:pt x="82363" y="102524"/>
                    <a:pt x="82363" y="102524"/>
                    <a:pt x="82363" y="102524"/>
                  </a:cubicBezTo>
                  <a:cubicBezTo>
                    <a:pt x="87272" y="102524"/>
                    <a:pt x="90545" y="94368"/>
                    <a:pt x="90545" y="85048"/>
                  </a:cubicBezTo>
                  <a:cubicBezTo>
                    <a:pt x="90545" y="80388"/>
                    <a:pt x="92727" y="75728"/>
                    <a:pt x="94909" y="75728"/>
                  </a:cubicBezTo>
                  <a:cubicBezTo>
                    <a:pt x="103636" y="75728"/>
                    <a:pt x="103636" y="75728"/>
                    <a:pt x="103636" y="75728"/>
                  </a:cubicBezTo>
                  <a:cubicBezTo>
                    <a:pt x="108000" y="75728"/>
                    <a:pt x="111818" y="68737"/>
                    <a:pt x="111818" y="59417"/>
                  </a:cubicBezTo>
                  <a:cubicBezTo>
                    <a:pt x="111818" y="48932"/>
                    <a:pt x="108000" y="41941"/>
                    <a:pt x="103636" y="41941"/>
                  </a:cubicBezTo>
                  <a:cubicBezTo>
                    <a:pt x="89454" y="41941"/>
                    <a:pt x="89454" y="41941"/>
                    <a:pt x="89454" y="41941"/>
                  </a:cubicBezTo>
                  <a:cubicBezTo>
                    <a:pt x="87272" y="41941"/>
                    <a:pt x="85090" y="37281"/>
                    <a:pt x="85090" y="32621"/>
                  </a:cubicBezTo>
                  <a:cubicBezTo>
                    <a:pt x="85090" y="24466"/>
                    <a:pt x="82363" y="18640"/>
                    <a:pt x="78545" y="18640"/>
                  </a:cubicBezTo>
                  <a:cubicBezTo>
                    <a:pt x="69272" y="18640"/>
                    <a:pt x="69272" y="18640"/>
                    <a:pt x="69272" y="18640"/>
                  </a:cubicBezTo>
                  <a:cubicBezTo>
                    <a:pt x="65454" y="18640"/>
                    <a:pt x="62181" y="24466"/>
                    <a:pt x="62181" y="32621"/>
                  </a:cubicBezTo>
                  <a:cubicBezTo>
                    <a:pt x="62181" y="37281"/>
                    <a:pt x="60545" y="41941"/>
                    <a:pt x="58363" y="41941"/>
                  </a:cubicBezTo>
                  <a:cubicBezTo>
                    <a:pt x="37636" y="41941"/>
                    <a:pt x="37636" y="41941"/>
                    <a:pt x="37636" y="41941"/>
                  </a:cubicBezTo>
                  <a:cubicBezTo>
                    <a:pt x="32727" y="41941"/>
                    <a:pt x="29454" y="48932"/>
                    <a:pt x="29454" y="59417"/>
                  </a:cubicBezTo>
                  <a:cubicBezTo>
                    <a:pt x="29454" y="64077"/>
                    <a:pt x="27272" y="67572"/>
                    <a:pt x="25090" y="67572"/>
                  </a:cubicBezTo>
                  <a:lnTo>
                    <a:pt x="16363" y="67572"/>
                  </a:lnTo>
                  <a:close/>
                  <a:moveTo>
                    <a:pt x="82363" y="120000"/>
                  </a:moveTo>
                  <a:cubicBezTo>
                    <a:pt x="16363" y="120000"/>
                    <a:pt x="16363" y="120000"/>
                    <a:pt x="16363" y="120000"/>
                  </a:cubicBezTo>
                  <a:cubicBezTo>
                    <a:pt x="7090" y="120000"/>
                    <a:pt x="0" y="104854"/>
                    <a:pt x="0" y="85048"/>
                  </a:cubicBezTo>
                  <a:cubicBezTo>
                    <a:pt x="0" y="65242"/>
                    <a:pt x="7090" y="50097"/>
                    <a:pt x="16363" y="50097"/>
                  </a:cubicBezTo>
                  <a:cubicBezTo>
                    <a:pt x="21272" y="50097"/>
                    <a:pt x="21272" y="50097"/>
                    <a:pt x="21272" y="50097"/>
                  </a:cubicBezTo>
                  <a:cubicBezTo>
                    <a:pt x="23454" y="34951"/>
                    <a:pt x="30000" y="23300"/>
                    <a:pt x="37636" y="23300"/>
                  </a:cubicBezTo>
                  <a:cubicBezTo>
                    <a:pt x="54545" y="23300"/>
                    <a:pt x="54545" y="23300"/>
                    <a:pt x="54545" y="23300"/>
                  </a:cubicBezTo>
                  <a:cubicBezTo>
                    <a:pt x="56181" y="10485"/>
                    <a:pt x="62181" y="0"/>
                    <a:pt x="69272" y="0"/>
                  </a:cubicBezTo>
                  <a:cubicBezTo>
                    <a:pt x="78545" y="0"/>
                    <a:pt x="78545" y="0"/>
                    <a:pt x="78545" y="0"/>
                  </a:cubicBezTo>
                  <a:cubicBezTo>
                    <a:pt x="85636" y="0"/>
                    <a:pt x="91090" y="10485"/>
                    <a:pt x="93272" y="23300"/>
                  </a:cubicBezTo>
                  <a:cubicBezTo>
                    <a:pt x="103636" y="23300"/>
                    <a:pt x="103636" y="23300"/>
                    <a:pt x="103636" y="23300"/>
                  </a:cubicBezTo>
                  <a:cubicBezTo>
                    <a:pt x="112909" y="23300"/>
                    <a:pt x="120000" y="39611"/>
                    <a:pt x="120000" y="59417"/>
                  </a:cubicBezTo>
                  <a:cubicBezTo>
                    <a:pt x="120000" y="78058"/>
                    <a:pt x="112909" y="94368"/>
                    <a:pt x="103636" y="94368"/>
                  </a:cubicBezTo>
                  <a:cubicBezTo>
                    <a:pt x="98727" y="94368"/>
                    <a:pt x="98727" y="94368"/>
                    <a:pt x="98727" y="94368"/>
                  </a:cubicBezTo>
                  <a:cubicBezTo>
                    <a:pt x="96545" y="109514"/>
                    <a:pt x="90000" y="120000"/>
                    <a:pt x="82363"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07" name="Google Shape;1707;p248"/>
            <p:cNvSpPr/>
            <p:nvPr/>
          </p:nvSpPr>
          <p:spPr>
            <a:xfrm>
              <a:off x="7141533" y="1428108"/>
              <a:ext cx="480000" cy="9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sp>
        <p:nvSpPr>
          <p:cNvPr id="1708" name="Google Shape;1708;p248"/>
          <p:cNvSpPr txBox="1"/>
          <p:nvPr/>
        </p:nvSpPr>
        <p:spPr>
          <a:xfrm>
            <a:off x="406943" y="1104638"/>
            <a:ext cx="3475142" cy="27654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r>
              <a:rPr lang="ja-JP" sz="2400" dirty="0">
                <a:latin typeface="MS Gothic" panose="020B0609070205080204" pitchFamily="49" charset="-128"/>
                <a:ea typeface="MS Gothic" panose="020B0609070205080204" pitchFamily="49" charset="-128"/>
                <a:cs typeface="Roboto Condensed"/>
                <a:sym typeface="Roboto Condensed"/>
              </a:rPr>
              <a:t>私達の周りには、さまざまな</a:t>
            </a:r>
            <a:r>
              <a:rPr lang="ja-JP" sz="2400" dirty="0">
                <a:solidFill>
                  <a:srgbClr val="D39981"/>
                </a:solidFill>
                <a:latin typeface="MS Gothic" panose="020B0609070205080204" pitchFamily="49" charset="-128"/>
                <a:ea typeface="MS Gothic" panose="020B0609070205080204" pitchFamily="49" charset="-128"/>
                <a:cs typeface="Roboto Condensed"/>
                <a:sym typeface="Roboto Condensed"/>
              </a:rPr>
              <a:t>社会的</a:t>
            </a:r>
            <a:r>
              <a:rPr lang="ja-JP" sz="2400" dirty="0">
                <a:solidFill>
                  <a:schemeClr val="accent1"/>
                </a:solidFill>
                <a:latin typeface="MS Gothic" panose="020B0609070205080204" pitchFamily="49" charset="-128"/>
                <a:ea typeface="MS Gothic" panose="020B0609070205080204" pitchFamily="49" charset="-128"/>
                <a:cs typeface="Roboto Condensed"/>
                <a:sym typeface="Roboto Condensed"/>
              </a:rPr>
              <a:t>、</a:t>
            </a:r>
            <a:r>
              <a:rPr lang="ja-JP" sz="2400" dirty="0">
                <a:solidFill>
                  <a:srgbClr val="B45F06"/>
                </a:solidFill>
                <a:latin typeface="MS Gothic" panose="020B0609070205080204" pitchFamily="49" charset="-128"/>
                <a:ea typeface="MS Gothic" panose="020B0609070205080204" pitchFamily="49" charset="-128"/>
                <a:cs typeface="Roboto Condensed"/>
                <a:sym typeface="Roboto Condensed"/>
              </a:rPr>
              <a:t>個人的</a:t>
            </a:r>
            <a:r>
              <a:rPr lang="ja-JP" sz="2400" dirty="0">
                <a:latin typeface="MS Gothic" panose="020B0609070205080204" pitchFamily="49" charset="-128"/>
                <a:ea typeface="MS Gothic" panose="020B0609070205080204" pitchFamily="49" charset="-128"/>
                <a:cs typeface="Roboto Condensed"/>
                <a:sym typeface="Roboto Condensed"/>
              </a:rPr>
              <a:t>、</a:t>
            </a:r>
            <a:r>
              <a:rPr lang="ja-JP" sz="2400" dirty="0">
                <a:solidFill>
                  <a:schemeClr val="accent2"/>
                </a:solidFill>
                <a:latin typeface="MS Gothic" panose="020B0609070205080204" pitchFamily="49" charset="-128"/>
                <a:ea typeface="MS Gothic" panose="020B0609070205080204" pitchFamily="49" charset="-128"/>
                <a:cs typeface="Roboto Condensed"/>
                <a:sym typeface="Roboto Condensed"/>
              </a:rPr>
              <a:t>そして構造的</a:t>
            </a:r>
            <a:r>
              <a:rPr lang="ja-JP" sz="2400" b="1" dirty="0">
                <a:solidFill>
                  <a:schemeClr val="dk1"/>
                </a:solidFill>
                <a:latin typeface="MS Gothic" panose="020B0609070205080204" pitchFamily="49" charset="-128"/>
                <a:ea typeface="MS Gothic" panose="020B0609070205080204" pitchFamily="49" charset="-128"/>
                <a:cs typeface="Roboto Condensed"/>
                <a:sym typeface="Roboto Condensed"/>
              </a:rPr>
              <a:t> </a:t>
            </a:r>
            <a:r>
              <a:rPr lang="ja-JP" sz="2400" dirty="0">
                <a:solidFill>
                  <a:schemeClr val="dk1"/>
                </a:solidFill>
                <a:latin typeface="MS Gothic" panose="020B0609070205080204" pitchFamily="49" charset="-128"/>
                <a:ea typeface="MS Gothic" panose="020B0609070205080204" pitchFamily="49" charset="-128"/>
                <a:cs typeface="Roboto Condensed"/>
                <a:sym typeface="Roboto Condensed"/>
              </a:rPr>
              <a:t>な関係があり</a:t>
            </a:r>
            <a:r>
              <a:rPr lang="ja-JP" sz="2400" dirty="0">
                <a:latin typeface="MS Gothic" panose="020B0609070205080204" pitchFamily="49" charset="-128"/>
                <a:ea typeface="MS Gothic" panose="020B0609070205080204" pitchFamily="49" charset="-128"/>
                <a:cs typeface="Roboto Condensed"/>
                <a:sym typeface="Roboto Condensed"/>
              </a:rPr>
              <a:t>それらによって特定の</a:t>
            </a:r>
            <a:r>
              <a:rPr lang="ja-JP" sz="2400" b="1" dirty="0">
                <a:latin typeface="MS Gothic" panose="020B0609070205080204" pitchFamily="49" charset="-128"/>
                <a:ea typeface="MS Gothic" panose="020B0609070205080204" pitchFamily="49" charset="-128"/>
                <a:cs typeface="Roboto Condensed"/>
                <a:sym typeface="Roboto Condensed"/>
              </a:rPr>
              <a:t>動機や行動能力が高まったり抑制されたり</a:t>
            </a:r>
            <a:r>
              <a:rPr lang="ja-JP" sz="2400" dirty="0">
                <a:latin typeface="MS Gothic" panose="020B0609070205080204" pitchFamily="49" charset="-128"/>
                <a:ea typeface="MS Gothic" panose="020B0609070205080204" pitchFamily="49" charset="-128"/>
                <a:cs typeface="Roboto Condensed"/>
                <a:sym typeface="Roboto Condensed"/>
              </a:rPr>
              <a:t>します。</a:t>
            </a:r>
          </a:p>
        </p:txBody>
      </p:sp>
      <p:sp>
        <p:nvSpPr>
          <p:cNvPr id="1709" name="Google Shape;1709;p248"/>
          <p:cNvSpPr txBox="1"/>
          <p:nvPr/>
        </p:nvSpPr>
        <p:spPr>
          <a:xfrm rot="-5258">
            <a:off x="5861150" y="809595"/>
            <a:ext cx="1052498" cy="1935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1400" dirty="0">
                <a:solidFill>
                  <a:srgbClr val="FFFFFF"/>
                </a:solidFill>
                <a:latin typeface="MS Gothic" panose="020B0609070205080204" pitchFamily="49" charset="-128"/>
                <a:ea typeface="MS Gothic" panose="020B0609070205080204" pitchFamily="49" charset="-128"/>
                <a:cs typeface="Roboto Condensed"/>
                <a:sym typeface="Roboto Condensed"/>
              </a:rPr>
              <a:t>社会的関係</a:t>
            </a:r>
          </a:p>
        </p:txBody>
      </p:sp>
      <p:sp>
        <p:nvSpPr>
          <p:cNvPr id="1710" name="Google Shape;1710;p248"/>
          <p:cNvSpPr txBox="1"/>
          <p:nvPr/>
        </p:nvSpPr>
        <p:spPr>
          <a:xfrm rot="-1656">
            <a:off x="6787505" y="3631164"/>
            <a:ext cx="1245900" cy="2343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1400">
                <a:solidFill>
                  <a:srgbClr val="FFFFFF"/>
                </a:solidFill>
                <a:latin typeface="MS Gothic" panose="020B0609070205080204" pitchFamily="49" charset="-128"/>
                <a:ea typeface="MS Gothic" panose="020B0609070205080204" pitchFamily="49" charset="-128"/>
                <a:cs typeface="Roboto Condensed"/>
                <a:sym typeface="Roboto Condensed"/>
              </a:rPr>
              <a:t>個人的関係</a:t>
            </a:r>
          </a:p>
        </p:txBody>
      </p:sp>
      <p:pic>
        <p:nvPicPr>
          <p:cNvPr id="1711" name="Google Shape;1711;p248" descr="Camp-Fire-Friends.png"/>
          <p:cNvPicPr preferRelativeResize="0"/>
          <p:nvPr/>
        </p:nvPicPr>
        <p:blipFill rotWithShape="1">
          <a:blip r:embed="rId4">
            <a:alphaModFix/>
          </a:blip>
          <a:srcRect/>
          <a:stretch/>
        </p:blipFill>
        <p:spPr>
          <a:xfrm>
            <a:off x="6038838" y="1188910"/>
            <a:ext cx="774363" cy="504668"/>
          </a:xfrm>
          <a:prstGeom prst="rect">
            <a:avLst/>
          </a:prstGeom>
          <a:noFill/>
          <a:ln>
            <a:noFill/>
          </a:ln>
          <a:effectLst>
            <a:outerShdw blurRad="57150" dist="57150" dir="5400000" algn="bl" rotWithShape="0">
              <a:srgbClr val="FFFFFF">
                <a:alpha val="50000"/>
              </a:srgbClr>
            </a:outerShdw>
          </a:effectLst>
        </p:spPr>
      </p:pic>
      <p:pic>
        <p:nvPicPr>
          <p:cNvPr id="1712" name="Google Shape;1712;p248"/>
          <p:cNvPicPr preferRelativeResize="0"/>
          <p:nvPr/>
        </p:nvPicPr>
        <p:blipFill rotWithShape="1">
          <a:blip r:embed="rId5">
            <a:alphaModFix/>
          </a:blip>
          <a:srcRect/>
          <a:stretch/>
        </p:blipFill>
        <p:spPr>
          <a:xfrm>
            <a:off x="7192895" y="3076906"/>
            <a:ext cx="364388" cy="433087"/>
          </a:xfrm>
          <a:prstGeom prst="rect">
            <a:avLst/>
          </a:prstGeom>
          <a:noFill/>
          <a:ln>
            <a:noFill/>
          </a:ln>
          <a:effectLst>
            <a:outerShdw blurRad="57150" dist="57150" dir="5400000" algn="bl" rotWithShape="0">
              <a:srgbClr val="FFFFFF">
                <a:alpha val="50000"/>
              </a:srgbClr>
            </a:outerShdw>
          </a:effectLst>
        </p:spPr>
      </p:pic>
      <p:sp>
        <p:nvSpPr>
          <p:cNvPr id="1713" name="Google Shape;1713;p248"/>
          <p:cNvSpPr txBox="1"/>
          <p:nvPr/>
        </p:nvSpPr>
        <p:spPr>
          <a:xfrm rot="-785">
            <a:off x="4646500" y="3607922"/>
            <a:ext cx="1314000" cy="233700"/>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1400">
                <a:solidFill>
                  <a:srgbClr val="FFFFFF"/>
                </a:solidFill>
                <a:latin typeface="MS Gothic" panose="020B0609070205080204" pitchFamily="49" charset="-128"/>
                <a:ea typeface="MS Gothic" panose="020B0609070205080204" pitchFamily="49" charset="-128"/>
                <a:cs typeface="Roboto Condensed"/>
                <a:sym typeface="Roboto Condensed"/>
              </a:rPr>
              <a:t>構造的関係</a:t>
            </a:r>
          </a:p>
          <a:p>
            <a:pPr marL="0" marR="0" lvl="0" indent="0" algn="ctr" rtl="0">
              <a:lnSpc>
                <a:spcPct val="100000"/>
              </a:lnSpc>
              <a:spcBef>
                <a:spcPts val="0"/>
              </a:spcBef>
              <a:spcAft>
                <a:spcPts val="0"/>
              </a:spcAft>
              <a:buClr>
                <a:srgbClr val="000000"/>
              </a:buClr>
              <a:buSzPts val="1100"/>
              <a:buFont typeface="Arial"/>
              <a:buNone/>
            </a:pPr>
            <a:endParaRPr sz="1400" i="0" u="none" strike="noStrike" cap="none" dirty="0">
              <a:solidFill>
                <a:srgbClr val="FFFFFF"/>
              </a:solidFill>
              <a:latin typeface="MS Gothic" panose="020B0609070205080204" pitchFamily="49" charset="-128"/>
              <a:ea typeface="MS Gothic" panose="020B0609070205080204" pitchFamily="49" charset="-128"/>
              <a:cs typeface="Roboto Condensed"/>
              <a:sym typeface="Roboto Condensed"/>
            </a:endParaRPr>
          </a:p>
        </p:txBody>
      </p:sp>
      <p:pic>
        <p:nvPicPr>
          <p:cNvPr id="1714" name="Google Shape;1714;p248"/>
          <p:cNvPicPr preferRelativeResize="0"/>
          <p:nvPr/>
        </p:nvPicPr>
        <p:blipFill rotWithShape="1">
          <a:blip r:embed="rId3">
            <a:alphaModFix/>
          </a:blip>
          <a:srcRect/>
          <a:stretch/>
        </p:blipFill>
        <p:spPr>
          <a:xfrm>
            <a:off x="4896695" y="3154512"/>
            <a:ext cx="646657" cy="287060"/>
          </a:xfrm>
          <a:prstGeom prst="rect">
            <a:avLst/>
          </a:prstGeom>
          <a:noFill/>
          <a:ln>
            <a:noFill/>
          </a:ln>
          <a:effectLst>
            <a:outerShdw blurRad="57150" dist="57150" dir="5400000" algn="bl" rotWithShape="0">
              <a:srgbClr val="FFFFFF">
                <a:alpha val="50000"/>
              </a:srgbClr>
            </a:outerShdw>
          </a:effectLst>
        </p:spPr>
      </p:pic>
      <p:pic>
        <p:nvPicPr>
          <p:cNvPr id="1715" name="Google Shape;1715;p248" descr="Intelligent-Rainbow-Cloud_Gray.png"/>
          <p:cNvPicPr preferRelativeResize="0"/>
          <p:nvPr/>
        </p:nvPicPr>
        <p:blipFill rotWithShape="1">
          <a:blip r:embed="rId6">
            <a:alphaModFix/>
          </a:blip>
          <a:srcRect b="15239"/>
          <a:stretch/>
        </p:blipFill>
        <p:spPr>
          <a:xfrm>
            <a:off x="5088345" y="3367652"/>
            <a:ext cx="211046" cy="151307"/>
          </a:xfrm>
          <a:prstGeom prst="rect">
            <a:avLst/>
          </a:prstGeom>
          <a:noFill/>
          <a:ln>
            <a:noFill/>
          </a:ln>
          <a:effectLst>
            <a:outerShdw blurRad="57150" dist="57150" dir="5400000" algn="bl" rotWithShape="0">
              <a:srgbClr val="FFFFFF">
                <a:alpha val="50000"/>
              </a:srgbClr>
            </a:outerShdw>
          </a:effectLst>
        </p:spPr>
      </p:pic>
      <p:cxnSp>
        <p:nvCxnSpPr>
          <p:cNvPr id="1716" name="Google Shape;1716;p248"/>
          <p:cNvCxnSpPr/>
          <p:nvPr/>
        </p:nvCxnSpPr>
        <p:spPr>
          <a:xfrm rot="10800000" flipH="1">
            <a:off x="6993265" y="1529456"/>
            <a:ext cx="1447500" cy="761700"/>
          </a:xfrm>
          <a:prstGeom prst="straightConnector1">
            <a:avLst/>
          </a:prstGeom>
          <a:noFill/>
          <a:ln w="38100" cap="flat" cmpd="sng">
            <a:solidFill>
              <a:srgbClr val="FFFFFF"/>
            </a:solidFill>
            <a:prstDash val="solid"/>
            <a:round/>
            <a:headEnd type="none" w="med" len="med"/>
            <a:tailEnd type="none" w="med" len="med"/>
          </a:ln>
        </p:spPr>
      </p:cxnSp>
      <p:cxnSp>
        <p:nvCxnSpPr>
          <p:cNvPr id="1717" name="Google Shape;1717;p248"/>
          <p:cNvCxnSpPr>
            <a:endCxn id="1698" idx="4"/>
          </p:cNvCxnSpPr>
          <p:nvPr/>
        </p:nvCxnSpPr>
        <p:spPr>
          <a:xfrm rot="10800000" flipH="1">
            <a:off x="6381711" y="3335560"/>
            <a:ext cx="600" cy="1557000"/>
          </a:xfrm>
          <a:prstGeom prst="straightConnector1">
            <a:avLst/>
          </a:prstGeom>
          <a:noFill/>
          <a:ln w="38100" cap="flat" cmpd="sng">
            <a:solidFill>
              <a:srgbClr val="FFFFFF"/>
            </a:solidFill>
            <a:prstDash val="solid"/>
            <a:round/>
            <a:headEnd type="none" w="med" len="med"/>
            <a:tailEnd type="none" w="med" len="med"/>
          </a:ln>
        </p:spPr>
      </p:cxnSp>
      <p:cxnSp>
        <p:nvCxnSpPr>
          <p:cNvPr id="1718" name="Google Shape;1718;p248"/>
          <p:cNvCxnSpPr>
            <a:stCxn id="1686" idx="0"/>
          </p:cNvCxnSpPr>
          <p:nvPr/>
        </p:nvCxnSpPr>
        <p:spPr>
          <a:xfrm>
            <a:off x="4414932" y="1401425"/>
            <a:ext cx="1378800" cy="831600"/>
          </a:xfrm>
          <a:prstGeom prst="straightConnector1">
            <a:avLst/>
          </a:prstGeom>
          <a:noFill/>
          <a:ln w="38100" cap="flat" cmpd="sng">
            <a:solidFill>
              <a:srgbClr val="FFFFFF"/>
            </a:solidFill>
            <a:prstDash val="solid"/>
            <a:round/>
            <a:headEnd type="none" w="med" len="med"/>
            <a:tailEnd type="none" w="med" len="med"/>
          </a:ln>
        </p:spPr>
      </p:cxnSp>
      <p:sp>
        <p:nvSpPr>
          <p:cNvPr id="1719" name="Google Shape;1719;p248"/>
          <p:cNvSpPr txBox="1"/>
          <p:nvPr/>
        </p:nvSpPr>
        <p:spPr>
          <a:xfrm>
            <a:off x="387200" y="393875"/>
            <a:ext cx="1931100" cy="609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endParaRPr sz="800" dirty="0">
              <a:solidFill>
                <a:srgbClr val="434343"/>
              </a:solidFill>
              <a:latin typeface="MS Gothic" panose="020B0609070205080204" pitchFamily="49" charset="-128"/>
              <a:ea typeface="MS Gothic" panose="020B0609070205080204" pitchFamily="49" charset="-128"/>
              <a:cs typeface="Roboto"/>
              <a:sym typeface="Roboto"/>
            </a:endParaRPr>
          </a:p>
          <a:p>
            <a:pPr marL="0" lvl="0" indent="0" algn="l" rtl="0">
              <a:spcBef>
                <a:spcPts val="1000"/>
              </a:spcBef>
              <a:spcAft>
                <a:spcPts val="0"/>
              </a:spcAft>
              <a:buNone/>
            </a:pPr>
            <a:r>
              <a:rPr lang="ja-JP" sz="1000" b="1" dirty="0">
                <a:latin typeface="MS Gothic" panose="020B0609070205080204" pitchFamily="49" charset="-128"/>
                <a:ea typeface="MS Gothic" panose="020B0609070205080204" pitchFamily="49" charset="-128"/>
                <a:cs typeface="Roboto"/>
                <a:sym typeface="Roboto"/>
              </a:rPr>
              <a:t>行動の科学</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16"/>
        <p:cNvGrpSpPr/>
        <p:nvPr/>
      </p:nvGrpSpPr>
      <p:grpSpPr>
        <a:xfrm>
          <a:off x="0" y="0"/>
          <a:ext cx="0" cy="0"/>
          <a:chOff x="0" y="0"/>
          <a:chExt cx="0" cy="0"/>
        </a:xfrm>
      </p:grpSpPr>
      <p:graphicFrame>
        <p:nvGraphicFramePr>
          <p:cNvPr id="2317" name="Google Shape;2317;p276"/>
          <p:cNvGraphicFramePr/>
          <p:nvPr>
            <p:extLst>
              <p:ext uri="{D42A27DB-BD31-4B8C-83A1-F6EECF244321}">
                <p14:modId xmlns:p14="http://schemas.microsoft.com/office/powerpoint/2010/main" val="2902105437"/>
              </p:ext>
            </p:extLst>
          </p:nvPr>
        </p:nvGraphicFramePr>
        <p:xfrm>
          <a:off x="337265" y="1038665"/>
          <a:ext cx="4139319" cy="3599065"/>
        </p:xfrm>
        <a:graphic>
          <a:graphicData uri="http://schemas.openxmlformats.org/drawingml/2006/table">
            <a:tbl>
              <a:tblPr firstRow="1" bandRow="1">
                <a:noFill/>
                <a:tableStyleId>{0E1EA29B-3266-48F9-973C-6F6B3B3533FC}</a:tableStyleId>
              </a:tblPr>
              <a:tblGrid>
                <a:gridCol w="4139319">
                  <a:extLst>
                    <a:ext uri="{9D8B030D-6E8A-4147-A177-3AD203B41FA5}">
                      <a16:colId xmlns:a16="http://schemas.microsoft.com/office/drawing/2014/main" val="20000"/>
                    </a:ext>
                  </a:extLst>
                </a:gridCol>
              </a:tblGrid>
              <a:tr h="295446">
                <a:tc>
                  <a:txBody>
                    <a:bodyPr/>
                    <a:lstStyle/>
                    <a:p>
                      <a:pPr marL="0" marR="0" lvl="0" indent="0" algn="ctr" rtl="0">
                        <a:lnSpc>
                          <a:spcPct val="100000"/>
                        </a:lnSpc>
                        <a:spcBef>
                          <a:spcPts val="0"/>
                        </a:spcBef>
                        <a:spcAft>
                          <a:spcPts val="0"/>
                        </a:spcAft>
                        <a:buClr>
                          <a:srgbClr val="000000"/>
                        </a:buClr>
                        <a:buSzPts val="1400"/>
                        <a:buFont typeface="Proxima Nova"/>
                        <a:buNone/>
                      </a:pPr>
                      <a:r>
                        <a:rPr lang="ja-JP" sz="1400" b="0" i="0" u="none" strike="noStrike" cap="none">
                          <a:solidFill>
                            <a:srgbClr val="FFFFFF"/>
                          </a:solidFill>
                          <a:latin typeface="MS Gothic" panose="020B0609070205080204" pitchFamily="49" charset="-128"/>
                          <a:ea typeface="MS Gothic" panose="020B0609070205080204" pitchFamily="49" charset="-128"/>
                          <a:cs typeface="Proxima Nova"/>
                          <a:sym typeface="Proxima Nova"/>
                        </a:rPr>
                        <a:t>プログラムの利点</a:t>
                      </a:r>
                    </a:p>
                  </a:txBody>
                  <a:tcPr marL="68600" marR="68600" marT="34300" marB="34300" anchor="ctr">
                    <a:solidFill>
                      <a:schemeClr val="dk1"/>
                    </a:solidFill>
                  </a:tcPr>
                </a:tc>
                <a:extLst>
                  <a:ext uri="{0D108BD9-81ED-4DB2-BD59-A6C34878D82A}">
                    <a16:rowId xmlns:a16="http://schemas.microsoft.com/office/drawing/2014/main" val="10000"/>
                  </a:ext>
                </a:extLst>
              </a:tr>
              <a:tr h="3303619">
                <a:tc>
                  <a:txBody>
                    <a:bodyPr/>
                    <a:lstStyle/>
                    <a:p>
                      <a:pPr marL="127000" marR="0" lvl="0" indent="-120650" algn="l" rtl="0">
                        <a:lnSpc>
                          <a:spcPct val="100000"/>
                        </a:lnSpc>
                        <a:spcBef>
                          <a:spcPts val="500"/>
                        </a:spcBef>
                        <a:spcAft>
                          <a:spcPts val="0"/>
                        </a:spcAft>
                        <a:buClr>
                          <a:schemeClr val="dk2"/>
                        </a:buClr>
                        <a:buSzPts val="1100"/>
                        <a:buFont typeface="Arial"/>
                        <a:buChar char="•"/>
                      </a:pPr>
                      <a:r>
                        <a:rPr lang="ja-JP" sz="1100" b="0" i="0" u="none" strike="noStrike" cap="none" dirty="0">
                          <a:solidFill>
                            <a:schemeClr val="dk2"/>
                          </a:solidFill>
                          <a:latin typeface="MS Gothic" panose="020B0609070205080204" pitchFamily="49" charset="-128"/>
                          <a:ea typeface="MS Gothic" panose="020B0609070205080204" pitchFamily="49" charset="-128"/>
                          <a:cs typeface="Proxima Nova"/>
                          <a:sym typeface="Proxima Nova"/>
                        </a:rPr>
                        <a:t>コミュニケーションとコラボレーションの改善</a:t>
                      </a:r>
                      <a:br>
                        <a:rPr lang="ja-JP" sz="1100" b="0" i="0" u="none" strike="noStrike" cap="none" dirty="0">
                          <a:latin typeface="MS Gothic" panose="020B0609070205080204" pitchFamily="49" charset="-128"/>
                          <a:ea typeface="MS Gothic" panose="020B0609070205080204" pitchFamily="49" charset="-128"/>
                          <a:cs typeface="Proxima Nova"/>
                          <a:sym typeface="Proxima Nova"/>
                        </a:rPr>
                      </a:br>
                      <a:r>
                        <a:rPr lang="ja-JP" sz="1100" b="0" i="0" u="none" strike="noStrike" cap="none" dirty="0">
                          <a:latin typeface="MS Gothic" panose="020B0609070205080204" pitchFamily="49" charset="-128"/>
                          <a:ea typeface="MS Gothic" panose="020B0609070205080204" pitchFamily="49" charset="-128"/>
                          <a:cs typeface="Proxima Nova"/>
                          <a:sym typeface="Proxima Nova"/>
                        </a:rPr>
                        <a:t>コミュニケーションが最も効果的なのは知り合い同士が面と向かって話した場合です。人々は、自分の意見を聞いてもらう機会を望んでいます。</a:t>
                      </a:r>
                      <a:r>
                        <a:rPr lang="ja-JP" sz="1100" dirty="0">
                          <a:latin typeface="MS Gothic" panose="020B0609070205080204" pitchFamily="49" charset="-128"/>
                          <a:ea typeface="MS Gothic" panose="020B0609070205080204" pitchFamily="49" charset="-128"/>
                          <a:cs typeface="Proxima Nova"/>
                          <a:sym typeface="Proxima Nova"/>
                        </a:rPr>
                        <a:t>変更</a:t>
                      </a:r>
                      <a:r>
                        <a:rPr lang="ja-JP" sz="1100" b="0" i="0" u="none" strike="noStrike" cap="none" dirty="0">
                          <a:latin typeface="MS Gothic" panose="020B0609070205080204" pitchFamily="49" charset="-128"/>
                          <a:ea typeface="MS Gothic" panose="020B0609070205080204" pitchFamily="49" charset="-128"/>
                          <a:cs typeface="Proxima Nova"/>
                          <a:sym typeface="Proxima Nova"/>
                        </a:rPr>
                        <a:t>支援ネットワークは、公正な双方向の会話を促進します。</a:t>
                      </a:r>
                    </a:p>
                    <a:p>
                      <a:pPr marL="127000" marR="0" lvl="0" indent="-120650" algn="l" rtl="0">
                        <a:lnSpc>
                          <a:spcPct val="100000"/>
                        </a:lnSpc>
                        <a:spcBef>
                          <a:spcPts val="900"/>
                        </a:spcBef>
                        <a:spcAft>
                          <a:spcPts val="0"/>
                        </a:spcAft>
                        <a:buClr>
                          <a:schemeClr val="dk2"/>
                        </a:buClr>
                        <a:buSzPts val="1100"/>
                        <a:buFont typeface="Arial"/>
                        <a:buChar char="•"/>
                      </a:pPr>
                      <a:r>
                        <a:rPr lang="ja-JP" sz="1100" b="0" i="0" u="none" strike="noStrike" cap="none" dirty="0">
                          <a:solidFill>
                            <a:schemeClr val="dk2"/>
                          </a:solidFill>
                          <a:latin typeface="MS Gothic" panose="020B0609070205080204" pitchFamily="49" charset="-128"/>
                          <a:ea typeface="MS Gothic" panose="020B0609070205080204" pitchFamily="49" charset="-128"/>
                          <a:cs typeface="Proxima Nova"/>
                          <a:sym typeface="Proxima Nova"/>
                        </a:rPr>
                        <a:t>コミュニケーションの信用の確立</a:t>
                      </a:r>
                      <a:br>
                        <a:rPr lang="ja-JP" sz="1100" b="0" i="0" u="none" strike="noStrike" cap="none" dirty="0">
                          <a:latin typeface="MS Gothic" panose="020B0609070205080204" pitchFamily="49" charset="-128"/>
                          <a:ea typeface="MS Gothic" panose="020B0609070205080204" pitchFamily="49" charset="-128"/>
                          <a:cs typeface="Proxima Nova"/>
                          <a:sym typeface="Proxima Nova"/>
                        </a:rPr>
                      </a:br>
                      <a:r>
                        <a:rPr lang="ja-JP" sz="1100" b="0" i="0" u="none" strike="noStrike" cap="none" dirty="0">
                          <a:latin typeface="MS Gothic" panose="020B0609070205080204" pitchFamily="49" charset="-128"/>
                          <a:ea typeface="MS Gothic" panose="020B0609070205080204" pitchFamily="49" charset="-128"/>
                          <a:cs typeface="Proxima Nova"/>
                          <a:sym typeface="Proxima Nova"/>
                        </a:rPr>
                        <a:t>コミュニケーションと主要なメッセージの信用は、慣れ親しんだチャネル経由や親しい同僚から聞いた場合、あるいは</a:t>
                      </a:r>
                      <a:r>
                        <a:rPr lang="ja-JP" sz="1100" dirty="0">
                          <a:latin typeface="MS Gothic" panose="020B0609070205080204" pitchFamily="49" charset="-128"/>
                          <a:ea typeface="MS Gothic" panose="020B0609070205080204" pitchFamily="49" charset="-128"/>
                          <a:cs typeface="Proxima Nova"/>
                          <a:sym typeface="Proxima Nova"/>
                        </a:rPr>
                        <a:t>オピニオンまたは公式の</a:t>
                      </a:r>
                      <a:r>
                        <a:rPr lang="ja-JP" sz="1100" b="0" i="0" u="none" strike="noStrike" cap="none" dirty="0">
                          <a:latin typeface="MS Gothic" panose="020B0609070205080204" pitchFamily="49" charset="-128"/>
                          <a:ea typeface="MS Gothic" panose="020B0609070205080204" pitchFamily="49" charset="-128"/>
                          <a:cs typeface="Proxima Nova"/>
                          <a:sym typeface="Proxima Nova"/>
                        </a:rPr>
                        <a:t>リーダー</a:t>
                      </a:r>
                      <a:r>
                        <a:rPr lang="ja-JP" sz="1100" dirty="0">
                          <a:latin typeface="MS Gothic" panose="020B0609070205080204" pitchFamily="49" charset="-128"/>
                          <a:ea typeface="MS Gothic" panose="020B0609070205080204" pitchFamily="49" charset="-128"/>
                          <a:cs typeface="Proxima Nova"/>
                          <a:sym typeface="Proxima Nova"/>
                        </a:rPr>
                        <a:t>から聞くことで高くなります。</a:t>
                      </a:r>
                    </a:p>
                    <a:p>
                      <a:pPr marL="127000" marR="0" lvl="0" indent="-120650" algn="l" rtl="0">
                        <a:lnSpc>
                          <a:spcPct val="100000"/>
                        </a:lnSpc>
                        <a:spcBef>
                          <a:spcPts val="900"/>
                        </a:spcBef>
                        <a:spcAft>
                          <a:spcPts val="0"/>
                        </a:spcAft>
                        <a:buClr>
                          <a:schemeClr val="dk2"/>
                        </a:buClr>
                        <a:buSzPts val="1100"/>
                        <a:buFont typeface="Arial"/>
                        <a:buChar char="•"/>
                      </a:pPr>
                      <a:r>
                        <a:rPr lang="ja-JP" sz="1100" b="0" i="0" u="none" strike="noStrike" cap="none" dirty="0">
                          <a:solidFill>
                            <a:schemeClr val="dk2"/>
                          </a:solidFill>
                          <a:latin typeface="MS Gothic" panose="020B0609070205080204" pitchFamily="49" charset="-128"/>
                          <a:ea typeface="MS Gothic" panose="020B0609070205080204" pitchFamily="49" charset="-128"/>
                          <a:cs typeface="Proxima Nova"/>
                          <a:sym typeface="Proxima Nova"/>
                        </a:rPr>
                        <a:t>より効率的なデータとフィードバックの収集と配布</a:t>
                      </a:r>
                      <a:br>
                        <a:rPr lang="ja-JP" sz="1100" b="0" i="0" u="none" strike="noStrike" cap="none" dirty="0">
                          <a:latin typeface="MS Gothic" panose="020B0609070205080204" pitchFamily="49" charset="-128"/>
                          <a:ea typeface="MS Gothic" panose="020B0609070205080204" pitchFamily="49" charset="-128"/>
                          <a:cs typeface="Proxima Nova"/>
                          <a:sym typeface="Proxima Nova"/>
                        </a:rPr>
                      </a:br>
                      <a:r>
                        <a:rPr lang="ja-JP" sz="1100" b="0" i="0" u="none" strike="noStrike" cap="none" dirty="0">
                          <a:latin typeface="MS Gothic" panose="020B0609070205080204" pitchFamily="49" charset="-128"/>
                          <a:ea typeface="MS Gothic" panose="020B0609070205080204" pitchFamily="49" charset="-128"/>
                          <a:cs typeface="Proxima Nova"/>
                          <a:sym typeface="Proxima Nova"/>
                        </a:rPr>
                        <a:t>ネットワークを介してフィードバックを収集することで、より対象を絞り込んだコミュニケーションや変更管理アクティビティを開発できます。</a:t>
                      </a:r>
                    </a:p>
                    <a:p>
                      <a:pPr marL="127000" marR="0" lvl="0" indent="-120650" algn="l" rtl="0">
                        <a:lnSpc>
                          <a:spcPct val="100000"/>
                        </a:lnSpc>
                        <a:spcBef>
                          <a:spcPts val="900"/>
                        </a:spcBef>
                        <a:spcAft>
                          <a:spcPts val="0"/>
                        </a:spcAft>
                        <a:buClr>
                          <a:schemeClr val="dk2"/>
                        </a:buClr>
                        <a:buSzPts val="1100"/>
                        <a:buFont typeface="Arial"/>
                        <a:buChar char="•"/>
                      </a:pPr>
                      <a:r>
                        <a:rPr lang="ja-JP" sz="1100" b="0" i="0" u="none" strike="noStrike" cap="none" dirty="0">
                          <a:solidFill>
                            <a:schemeClr val="dk2"/>
                          </a:solidFill>
                          <a:latin typeface="MS Gothic" panose="020B0609070205080204" pitchFamily="49" charset="-128"/>
                          <a:ea typeface="MS Gothic" panose="020B0609070205080204" pitchFamily="49" charset="-128"/>
                          <a:cs typeface="Proxima Nova"/>
                          <a:sym typeface="Proxima Nova"/>
                        </a:rPr>
                        <a:t>プロジェクトの利点の説明</a:t>
                      </a:r>
                      <a:br>
                        <a:rPr lang="ja-JP" sz="1100" b="1" i="0" u="none" strike="noStrike" cap="none" dirty="0">
                          <a:solidFill>
                            <a:schemeClr val="dk2"/>
                          </a:solidFill>
                          <a:latin typeface="MS Gothic" panose="020B0609070205080204" pitchFamily="49" charset="-128"/>
                          <a:ea typeface="MS Gothic" panose="020B0609070205080204" pitchFamily="49" charset="-128"/>
                          <a:cs typeface="Proxima Nova"/>
                          <a:sym typeface="Proxima Nova"/>
                        </a:rPr>
                      </a:br>
                      <a:r>
                        <a:rPr lang="ja-JP" sz="1100" b="0" i="0" u="none" strike="noStrike" cap="none" dirty="0">
                          <a:latin typeface="MS Gothic" panose="020B0609070205080204" pitchFamily="49" charset="-128"/>
                          <a:ea typeface="MS Gothic" panose="020B0609070205080204" pitchFamily="49" charset="-128"/>
                          <a:cs typeface="Proxima Nova"/>
                          <a:sym typeface="Proxima Nova"/>
                        </a:rPr>
                        <a:t>ネットワークは、主要なリーダーやチームメンバーに、プログラムの利点を明確に表現するための知識とリソースを提供します。</a:t>
                      </a:r>
                    </a:p>
                  </a:txBody>
                  <a:tcPr marL="68600" marR="68600" marT="34300" marB="34300">
                    <a:solidFill>
                      <a:schemeClr val="lt1"/>
                    </a:solidFill>
                  </a:tcPr>
                </a:tc>
                <a:extLst>
                  <a:ext uri="{0D108BD9-81ED-4DB2-BD59-A6C34878D82A}">
                    <a16:rowId xmlns:a16="http://schemas.microsoft.com/office/drawing/2014/main" val="10001"/>
                  </a:ext>
                </a:extLst>
              </a:tr>
            </a:tbl>
          </a:graphicData>
        </a:graphic>
      </p:graphicFrame>
      <p:graphicFrame>
        <p:nvGraphicFramePr>
          <p:cNvPr id="2318" name="Google Shape;2318;p276"/>
          <p:cNvGraphicFramePr/>
          <p:nvPr>
            <p:extLst>
              <p:ext uri="{D42A27DB-BD31-4B8C-83A1-F6EECF244321}">
                <p14:modId xmlns:p14="http://schemas.microsoft.com/office/powerpoint/2010/main" val="925908446"/>
              </p:ext>
            </p:extLst>
          </p:nvPr>
        </p:nvGraphicFramePr>
        <p:xfrm>
          <a:off x="4736536" y="1032905"/>
          <a:ext cx="4071000" cy="3604825"/>
        </p:xfrm>
        <a:graphic>
          <a:graphicData uri="http://schemas.openxmlformats.org/drawingml/2006/table">
            <a:tbl>
              <a:tblPr firstRow="1" bandRow="1">
                <a:noFill/>
                <a:tableStyleId>{0E1EA29B-3266-48F9-973C-6F6B3B3533FC}</a:tableStyleId>
              </a:tblPr>
              <a:tblGrid>
                <a:gridCol w="4071000">
                  <a:extLst>
                    <a:ext uri="{9D8B030D-6E8A-4147-A177-3AD203B41FA5}">
                      <a16:colId xmlns:a16="http://schemas.microsoft.com/office/drawing/2014/main" val="20000"/>
                    </a:ext>
                  </a:extLst>
                </a:gridCol>
              </a:tblGrid>
              <a:tr h="283275">
                <a:tc>
                  <a:txBody>
                    <a:bodyPr/>
                    <a:lstStyle/>
                    <a:p>
                      <a:pPr marL="0" marR="0" lvl="0" indent="0" algn="ctr" rtl="0">
                        <a:lnSpc>
                          <a:spcPct val="100000"/>
                        </a:lnSpc>
                        <a:spcBef>
                          <a:spcPts val="0"/>
                        </a:spcBef>
                        <a:spcAft>
                          <a:spcPts val="0"/>
                        </a:spcAft>
                        <a:buClr>
                          <a:srgbClr val="000000"/>
                        </a:buClr>
                        <a:buSzPts val="1400"/>
                        <a:buFont typeface="Proxima Nova"/>
                        <a:buNone/>
                      </a:pPr>
                      <a:r>
                        <a:rPr lang="ja-JP" sz="1400" b="0" i="0" u="none" strike="noStrike" cap="none">
                          <a:solidFill>
                            <a:srgbClr val="FFFFFF"/>
                          </a:solidFill>
                          <a:latin typeface="MS Gothic" panose="020B0609070205080204" pitchFamily="49" charset="-128"/>
                          <a:ea typeface="MS Gothic" panose="020B0609070205080204" pitchFamily="49" charset="-128"/>
                          <a:cs typeface="Proxima Nova"/>
                          <a:sym typeface="Proxima Nova"/>
                        </a:rPr>
                        <a:t>変更の支援者の利点</a:t>
                      </a:r>
                    </a:p>
                  </a:txBody>
                  <a:tcPr marL="68600" marR="68600" marT="34300" marB="34300" anchor="ctr">
                    <a:solidFill>
                      <a:schemeClr val="dk1"/>
                    </a:solidFill>
                  </a:tcPr>
                </a:tc>
                <a:extLst>
                  <a:ext uri="{0D108BD9-81ED-4DB2-BD59-A6C34878D82A}">
                    <a16:rowId xmlns:a16="http://schemas.microsoft.com/office/drawing/2014/main" val="10000"/>
                  </a:ext>
                </a:extLst>
              </a:tr>
              <a:tr h="3321550">
                <a:tc>
                  <a:txBody>
                    <a:bodyPr/>
                    <a:lstStyle/>
                    <a:p>
                      <a:pPr marL="127000" marR="0" lvl="0" indent="-107950" algn="l" rtl="0">
                        <a:lnSpc>
                          <a:spcPct val="100000"/>
                        </a:lnSpc>
                        <a:spcBef>
                          <a:spcPts val="500"/>
                        </a:spcBef>
                        <a:spcAft>
                          <a:spcPts val="0"/>
                        </a:spcAft>
                        <a:buClr>
                          <a:schemeClr val="dk2"/>
                        </a:buClr>
                        <a:buSzPts val="1100"/>
                        <a:buFont typeface="Arial"/>
                        <a:buChar char="•"/>
                      </a:pPr>
                      <a:r>
                        <a:rPr lang="ja-JP" sz="1100" b="0" i="0" u="none" strike="noStrike" cap="none" dirty="0">
                          <a:solidFill>
                            <a:schemeClr val="dk2"/>
                          </a:solidFill>
                          <a:latin typeface="MS Gothic" panose="020B0609070205080204" pitchFamily="49" charset="-128"/>
                          <a:ea typeface="MS Gothic" panose="020B0609070205080204" pitchFamily="49" charset="-128"/>
                          <a:cs typeface="Proxima Nova"/>
                          <a:sym typeface="Proxima Nova"/>
                        </a:rPr>
                        <a:t>最初に知る</a:t>
                      </a:r>
                      <a:br>
                        <a:rPr lang="ja-JP" sz="1100" b="0" i="0" u="none" strike="noStrike" cap="none" dirty="0">
                          <a:latin typeface="MS Gothic" panose="020B0609070205080204" pitchFamily="49" charset="-128"/>
                          <a:ea typeface="MS Gothic" panose="020B0609070205080204" pitchFamily="49" charset="-128"/>
                          <a:cs typeface="Proxima Nova"/>
                          <a:sym typeface="Proxima Nova"/>
                        </a:rPr>
                      </a:br>
                      <a:r>
                        <a:rPr lang="ja-JP" sz="1100" dirty="0">
                          <a:latin typeface="MS Gothic" panose="020B0609070205080204" pitchFamily="49" charset="-128"/>
                          <a:ea typeface="MS Gothic" panose="020B0609070205080204" pitchFamily="49" charset="-128"/>
                          <a:cs typeface="Proxima Nova"/>
                          <a:sym typeface="Proxima Nova"/>
                        </a:rPr>
                        <a:t>変更</a:t>
                      </a:r>
                      <a:r>
                        <a:rPr lang="ja-JP" sz="1100" b="0" i="0" u="none" strike="noStrike" cap="none" dirty="0">
                          <a:latin typeface="MS Gothic" panose="020B0609070205080204" pitchFamily="49" charset="-128"/>
                          <a:ea typeface="MS Gothic" panose="020B0609070205080204" pitchFamily="49" charset="-128"/>
                          <a:cs typeface="Proxima Nova"/>
                          <a:sym typeface="Proxima Nova"/>
                        </a:rPr>
                        <a:t>の支援者は、最新リリースに含まれる新機能について最初に知ることができます。</a:t>
                      </a:r>
                    </a:p>
                    <a:p>
                      <a:pPr marL="127000" marR="0" lvl="0" indent="-120650" algn="l" rtl="0">
                        <a:lnSpc>
                          <a:spcPct val="100000"/>
                        </a:lnSpc>
                        <a:spcBef>
                          <a:spcPts val="900"/>
                        </a:spcBef>
                        <a:spcAft>
                          <a:spcPts val="0"/>
                        </a:spcAft>
                        <a:buClr>
                          <a:schemeClr val="dk2"/>
                        </a:buClr>
                        <a:buSzPts val="1100"/>
                        <a:buFont typeface="Arial"/>
                        <a:buChar char="•"/>
                      </a:pPr>
                      <a:r>
                        <a:rPr lang="ja-JP" sz="1100" b="0" i="0" u="none" strike="noStrike" cap="none" dirty="0">
                          <a:solidFill>
                            <a:schemeClr val="dk2"/>
                          </a:solidFill>
                          <a:latin typeface="MS Gothic" panose="020B0609070205080204" pitchFamily="49" charset="-128"/>
                          <a:ea typeface="MS Gothic" panose="020B0609070205080204" pitchFamily="49" charset="-128"/>
                          <a:cs typeface="Proxima Nova"/>
                          <a:sym typeface="Proxima Nova"/>
                        </a:rPr>
                        <a:t>最初に試す</a:t>
                      </a:r>
                      <a:br>
                        <a:rPr lang="ja-JP" sz="1100" b="0" i="0" u="none" strike="noStrike" cap="none" dirty="0">
                          <a:latin typeface="MS Gothic" panose="020B0609070205080204" pitchFamily="49" charset="-128"/>
                          <a:ea typeface="MS Gothic" panose="020B0609070205080204" pitchFamily="49" charset="-128"/>
                          <a:cs typeface="Proxima Nova"/>
                          <a:sym typeface="Proxima Nova"/>
                        </a:rPr>
                      </a:br>
                      <a:r>
                        <a:rPr lang="ja-JP" sz="1100" b="0" i="0" u="none" strike="noStrike" cap="none" dirty="0">
                          <a:latin typeface="MS Gothic" panose="020B0609070205080204" pitchFamily="49" charset="-128"/>
                          <a:ea typeface="MS Gothic" panose="020B0609070205080204" pitchFamily="49" charset="-128"/>
                          <a:cs typeface="Proxima Nova"/>
                          <a:sym typeface="Proxima Nova"/>
                        </a:rPr>
                        <a:t>可能であれば、</a:t>
                      </a:r>
                      <a:r>
                        <a:rPr lang="ja-JP" sz="1100" dirty="0">
                          <a:latin typeface="MS Gothic" panose="020B0609070205080204" pitchFamily="49" charset="-128"/>
                          <a:ea typeface="MS Gothic" panose="020B0609070205080204" pitchFamily="49" charset="-128"/>
                          <a:cs typeface="Proxima Nova"/>
                          <a:sym typeface="Proxima Nova"/>
                        </a:rPr>
                        <a:t>変更の支援者</a:t>
                      </a:r>
                      <a:r>
                        <a:rPr lang="ja-JP" sz="1100" b="0" i="0" u="none" strike="noStrike" cap="none" dirty="0">
                          <a:latin typeface="MS Gothic" panose="020B0609070205080204" pitchFamily="49" charset="-128"/>
                          <a:ea typeface="MS Gothic" panose="020B0609070205080204" pitchFamily="49" charset="-128"/>
                          <a:cs typeface="Proxima Nova"/>
                          <a:sym typeface="Proxima Nova"/>
                        </a:rPr>
                        <a:t>はプログラムによって導入される新しいテクノロジや機能について最初に学び、試すことができます。</a:t>
                      </a:r>
                    </a:p>
                    <a:p>
                      <a:pPr marL="127000" marR="0" lvl="0" indent="-120650" algn="l" rtl="0">
                        <a:lnSpc>
                          <a:spcPct val="100000"/>
                        </a:lnSpc>
                        <a:spcBef>
                          <a:spcPts val="900"/>
                        </a:spcBef>
                        <a:spcAft>
                          <a:spcPts val="0"/>
                        </a:spcAft>
                        <a:buClr>
                          <a:schemeClr val="dk2"/>
                        </a:buClr>
                        <a:buSzPts val="1100"/>
                        <a:buFont typeface="Arial"/>
                        <a:buChar char="•"/>
                      </a:pPr>
                      <a:r>
                        <a:rPr lang="ja-JP" sz="1100" b="0" i="0" u="none" strike="noStrike" cap="none" dirty="0">
                          <a:solidFill>
                            <a:schemeClr val="dk2"/>
                          </a:solidFill>
                          <a:latin typeface="MS Gothic" panose="020B0609070205080204" pitchFamily="49" charset="-128"/>
                          <a:ea typeface="MS Gothic" panose="020B0609070205080204" pitchFamily="49" charset="-128"/>
                          <a:cs typeface="Proxima Nova"/>
                          <a:sym typeface="Proxima Nova"/>
                        </a:rPr>
                        <a:t>開発の機会</a:t>
                      </a:r>
                      <a:br>
                        <a:rPr lang="ja-JP" sz="1100" b="0" i="0" u="none" strike="noStrike" cap="none" dirty="0">
                          <a:latin typeface="MS Gothic" panose="020B0609070205080204" pitchFamily="49" charset="-128"/>
                          <a:ea typeface="MS Gothic" panose="020B0609070205080204" pitchFamily="49" charset="-128"/>
                          <a:cs typeface="Proxima Nova"/>
                          <a:sym typeface="Proxima Nova"/>
                        </a:rPr>
                      </a:br>
                      <a:r>
                        <a:rPr lang="ja-JP" sz="1100" b="0" i="0" u="none" strike="noStrike" cap="none" dirty="0">
                          <a:latin typeface="MS Gothic" panose="020B0609070205080204" pitchFamily="49" charset="-128"/>
                          <a:ea typeface="MS Gothic" panose="020B0609070205080204" pitchFamily="49" charset="-128"/>
                          <a:cs typeface="Proxima Nova"/>
                          <a:sym typeface="Proxima Nova"/>
                        </a:rPr>
                        <a:t>ネットワークに関与することで、変更の支援者は貴重な変更リーダーシップスキルを開発して実証するチャンスが得られます。</a:t>
                      </a:r>
                    </a:p>
                    <a:p>
                      <a:pPr marL="127000" marR="0" lvl="0" indent="-120650" algn="l" rtl="0">
                        <a:lnSpc>
                          <a:spcPct val="100000"/>
                        </a:lnSpc>
                        <a:spcBef>
                          <a:spcPts val="900"/>
                        </a:spcBef>
                        <a:spcAft>
                          <a:spcPts val="0"/>
                        </a:spcAft>
                        <a:buClr>
                          <a:schemeClr val="dk2"/>
                        </a:buClr>
                        <a:buSzPts val="1100"/>
                        <a:buFont typeface="Arial"/>
                        <a:buChar char="•"/>
                      </a:pPr>
                      <a:r>
                        <a:rPr lang="ja-JP" sz="1100" b="0" i="0" u="none" strike="noStrike" cap="none" dirty="0">
                          <a:solidFill>
                            <a:schemeClr val="dk2"/>
                          </a:solidFill>
                          <a:latin typeface="MS Gothic" panose="020B0609070205080204" pitchFamily="49" charset="-128"/>
                          <a:ea typeface="MS Gothic" panose="020B0609070205080204" pitchFamily="49" charset="-128"/>
                          <a:cs typeface="Proxima Nova"/>
                          <a:sym typeface="Proxima Nova"/>
                        </a:rPr>
                        <a:t>有意義な影響を与える能力</a:t>
                      </a:r>
                      <a:br>
                        <a:rPr lang="ja-JP" sz="1100" b="0" i="0" u="none" strike="noStrike" cap="none" dirty="0">
                          <a:latin typeface="MS Gothic" panose="020B0609070205080204" pitchFamily="49" charset="-128"/>
                          <a:ea typeface="MS Gothic" panose="020B0609070205080204" pitchFamily="49" charset="-128"/>
                          <a:cs typeface="Proxima Nova"/>
                          <a:sym typeface="Proxima Nova"/>
                        </a:rPr>
                      </a:br>
                      <a:r>
                        <a:rPr lang="ja-JP" sz="1100" dirty="0">
                          <a:latin typeface="MS Gothic" panose="020B0609070205080204" pitchFamily="49" charset="-128"/>
                          <a:ea typeface="MS Gothic" panose="020B0609070205080204" pitchFamily="49" charset="-128"/>
                          <a:cs typeface="Proxima Nova"/>
                          <a:sym typeface="Proxima Nova"/>
                        </a:rPr>
                        <a:t>変更の</a:t>
                      </a:r>
                      <a:r>
                        <a:rPr lang="ja-JP" sz="1100" b="0" i="0" u="none" strike="noStrike" cap="none" dirty="0">
                          <a:latin typeface="MS Gothic" panose="020B0609070205080204" pitchFamily="49" charset="-128"/>
                          <a:ea typeface="MS Gothic" panose="020B0609070205080204" pitchFamily="49" charset="-128"/>
                          <a:cs typeface="Proxima Nova"/>
                          <a:sym typeface="Proxima Nova"/>
                        </a:rPr>
                        <a:t>支援者は、TR の主軸となるイニシアチブの成功に影響する可能性があります。</a:t>
                      </a:r>
                    </a:p>
                  </a:txBody>
                  <a:tcPr marL="68600" marR="68600" marT="34300" marB="34300">
                    <a:solidFill>
                      <a:schemeClr val="lt1"/>
                    </a:solidFill>
                  </a:tcPr>
                </a:tc>
                <a:extLst>
                  <a:ext uri="{0D108BD9-81ED-4DB2-BD59-A6C34878D82A}">
                    <a16:rowId xmlns:a16="http://schemas.microsoft.com/office/drawing/2014/main" val="10001"/>
                  </a:ext>
                </a:extLst>
              </a:tr>
            </a:tbl>
          </a:graphicData>
        </a:graphic>
      </p:graphicFrame>
      <p:sp>
        <p:nvSpPr>
          <p:cNvPr id="2319" name="Google Shape;2319;p276"/>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ja-JP" sz="2100">
                <a:latin typeface="MS Gothic" panose="020B0609070205080204" pitchFamily="49" charset="-128"/>
                <a:ea typeface="MS Gothic" panose="020B0609070205080204" pitchFamily="49" charset="-128"/>
              </a:rPr>
              <a:t>変更ネットワークの利点とプログラム、その参加者</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01"/>
        <p:cNvGrpSpPr/>
        <p:nvPr/>
      </p:nvGrpSpPr>
      <p:grpSpPr>
        <a:xfrm>
          <a:off x="0" y="0"/>
          <a:ext cx="0" cy="0"/>
          <a:chOff x="0" y="0"/>
          <a:chExt cx="0" cy="0"/>
        </a:xfrm>
      </p:grpSpPr>
      <p:sp>
        <p:nvSpPr>
          <p:cNvPr id="2302" name="Google Shape;2302;p275"/>
          <p:cNvSpPr txBox="1">
            <a:spLocks noGrp="1"/>
          </p:cNvSpPr>
          <p:nvPr>
            <p:ph type="body" idx="1"/>
          </p:nvPr>
        </p:nvSpPr>
        <p:spPr>
          <a:xfrm>
            <a:off x="383931" y="812169"/>
            <a:ext cx="7615081" cy="537600"/>
          </a:xfrm>
          <a:prstGeom prst="rect">
            <a:avLst/>
          </a:prstGeom>
          <a:noFill/>
          <a:ln>
            <a:noFill/>
          </a:ln>
        </p:spPr>
        <p:txBody>
          <a:bodyPr spcFirstLastPara="1" wrap="square" lIns="68575" tIns="68575" rIns="68575" bIns="68575" anchor="t" anchorCtr="0">
            <a:noAutofit/>
          </a:bodyPr>
          <a:lstStyle/>
          <a:p>
            <a:pPr marL="0" marR="0" lvl="0" indent="0" algn="l" rtl="0">
              <a:lnSpc>
                <a:spcPct val="100000"/>
              </a:lnSpc>
              <a:spcBef>
                <a:spcPts val="0"/>
              </a:spcBef>
              <a:spcAft>
                <a:spcPts val="0"/>
              </a:spcAft>
              <a:buClr>
                <a:schemeClr val="dk1"/>
              </a:buClr>
              <a:buSzPts val="1500"/>
              <a:buFont typeface="Arial"/>
              <a:buNone/>
            </a:pPr>
            <a:r>
              <a:rPr lang="ja-JP" dirty="0">
                <a:solidFill>
                  <a:srgbClr val="434343"/>
                </a:solidFill>
                <a:latin typeface="MS Gothic" panose="020B0609070205080204" pitchFamily="49" charset="-128"/>
                <a:ea typeface="MS Gothic" panose="020B0609070205080204" pitchFamily="49" charset="-128"/>
                <a:cs typeface="Proxima Nova"/>
                <a:sym typeface="Proxima Nova"/>
              </a:rPr>
              <a:t>変更の</a:t>
            </a:r>
            <a:r>
              <a:rPr lang="ja-JP" sz="1500" b="0" u="none" strike="noStrike" cap="none" dirty="0">
                <a:solidFill>
                  <a:srgbClr val="434343"/>
                </a:solidFill>
                <a:latin typeface="MS Gothic" panose="020B0609070205080204" pitchFamily="49" charset="-128"/>
                <a:ea typeface="MS Gothic" panose="020B0609070205080204" pitchFamily="49" charset="-128"/>
                <a:cs typeface="Proxima Nova"/>
                <a:sym typeface="Proxima Nova"/>
              </a:rPr>
              <a:t>支援者は、チーム内で変更管理アクティビティをサポートし、認知度を高めて、新しいツールや働き方の採用を促進します。</a:t>
            </a:r>
          </a:p>
          <a:p>
            <a:pPr marL="0" marR="0" lvl="0" indent="0" algn="l" rtl="0">
              <a:lnSpc>
                <a:spcPct val="100000"/>
              </a:lnSpc>
              <a:spcBef>
                <a:spcPts val="800"/>
              </a:spcBef>
              <a:spcAft>
                <a:spcPts val="0"/>
              </a:spcAft>
              <a:buClr>
                <a:schemeClr val="dk1"/>
              </a:buClr>
              <a:buSzPts val="1500"/>
              <a:buFont typeface="Arial"/>
              <a:buNone/>
            </a:pPr>
            <a:endParaRPr sz="1500" b="0" u="none" strike="noStrike" cap="none" dirty="0">
              <a:solidFill>
                <a:schemeClr val="dk1"/>
              </a:solidFill>
              <a:latin typeface="MS Gothic" panose="020B0609070205080204" pitchFamily="49" charset="-128"/>
              <a:ea typeface="MS Gothic" panose="020B0609070205080204" pitchFamily="49" charset="-128"/>
              <a:cs typeface="Proxima Nova"/>
              <a:sym typeface="Proxima Nova"/>
            </a:endParaRPr>
          </a:p>
        </p:txBody>
      </p:sp>
      <p:sp>
        <p:nvSpPr>
          <p:cNvPr id="2303" name="Google Shape;2303;p275"/>
          <p:cNvSpPr/>
          <p:nvPr/>
        </p:nvSpPr>
        <p:spPr>
          <a:xfrm>
            <a:off x="267082" y="1751802"/>
            <a:ext cx="1577700" cy="1577100"/>
          </a:xfrm>
          <a:prstGeom prst="ellipse">
            <a:avLst/>
          </a:prstGeom>
          <a:solidFill>
            <a:schemeClr val="dk1"/>
          </a:solidFill>
          <a:ln>
            <a:noFill/>
          </a:ln>
        </p:spPr>
        <p:txBody>
          <a:bodyPr spcFirstLastPara="1" wrap="square" lIns="68575" tIns="34275" rIns="68575" bIns="0" anchor="b" anchorCtr="0">
            <a:noAutofit/>
          </a:bodyPr>
          <a:lstStyle/>
          <a:p>
            <a:pPr marL="0" marR="0" lvl="0" indent="0" algn="ctr" rtl="0">
              <a:lnSpc>
                <a:spcPct val="100000"/>
              </a:lnSpc>
              <a:spcBef>
                <a:spcPts val="0"/>
              </a:spcBef>
              <a:spcAft>
                <a:spcPts val="0"/>
              </a:spcAft>
              <a:buClr>
                <a:schemeClr val="lt1"/>
              </a:buClr>
              <a:buSzPts val="1200"/>
              <a:buFont typeface="Proxima Nova"/>
              <a:buNone/>
            </a:pPr>
            <a:r>
              <a:rPr lang="ja-JP" sz="1200" dirty="0">
                <a:solidFill>
                  <a:schemeClr val="lt1"/>
                </a:solidFill>
                <a:latin typeface="MS Gothic" panose="020B0609070205080204" pitchFamily="49" charset="-128"/>
                <a:ea typeface="MS Gothic" panose="020B0609070205080204" pitchFamily="49" charset="-128"/>
                <a:cs typeface="Proxima Nova"/>
                <a:sym typeface="Proxima Nova"/>
              </a:rPr>
              <a:t>変更の支援者</a:t>
            </a:r>
          </a:p>
        </p:txBody>
      </p:sp>
      <p:sp>
        <p:nvSpPr>
          <p:cNvPr id="2304" name="Google Shape;2304;p275"/>
          <p:cNvSpPr txBox="1"/>
          <p:nvPr/>
        </p:nvSpPr>
        <p:spPr>
          <a:xfrm>
            <a:off x="1957372" y="1649862"/>
            <a:ext cx="3095100" cy="1710300"/>
          </a:xfrm>
          <a:prstGeom prst="rect">
            <a:avLst/>
          </a:prstGeom>
          <a:noFill/>
          <a:ln>
            <a:noFill/>
          </a:ln>
        </p:spPr>
        <p:txBody>
          <a:bodyPr spcFirstLastPara="1" wrap="square" lIns="6850" tIns="0" rIns="0" bIns="0" anchor="t" anchorCtr="0">
            <a:noAutofit/>
          </a:bodyPr>
          <a:lstStyle/>
          <a:p>
            <a:pPr marL="215900" marR="0" lvl="0" indent="0" algn="l" rtl="0">
              <a:lnSpc>
                <a:spcPct val="100000"/>
              </a:lnSpc>
              <a:spcBef>
                <a:spcPts val="0"/>
              </a:spcBef>
              <a:spcAft>
                <a:spcPts val="0"/>
              </a:spcAft>
              <a:buClr>
                <a:schemeClr val="dk2"/>
              </a:buClr>
              <a:buSzPts val="1400"/>
              <a:buFont typeface="Arial"/>
              <a:buNone/>
            </a:pPr>
            <a:r>
              <a:rPr lang="ja-JP" sz="1400" b="0" u="none" strike="noStrike" cap="none">
                <a:solidFill>
                  <a:schemeClr val="dk2"/>
                </a:solidFill>
                <a:latin typeface="MS Gothic" panose="020B0609070205080204" pitchFamily="49" charset="-128"/>
                <a:ea typeface="MS Gothic" panose="020B0609070205080204" pitchFamily="49" charset="-128"/>
                <a:cs typeface="Proxima Nova"/>
                <a:sym typeface="Proxima Nova"/>
              </a:rPr>
              <a:t>ロールの概要:</a:t>
            </a:r>
          </a:p>
          <a:p>
            <a:pPr marL="215900" marR="0" lvl="0" indent="0" algn="l" rtl="0">
              <a:lnSpc>
                <a:spcPct val="100000"/>
              </a:lnSpc>
              <a:spcBef>
                <a:spcPts val="500"/>
              </a:spcBef>
              <a:spcAft>
                <a:spcPts val="0"/>
              </a:spcAft>
              <a:buClr>
                <a:schemeClr val="dk1"/>
              </a:buClr>
              <a:buSzPts val="1200"/>
              <a:buFont typeface="Arial"/>
              <a:buNone/>
            </a:pPr>
            <a:r>
              <a:rPr lang="ja-JP" sz="1200" b="0" u="none" strike="noStrike" cap="none">
                <a:solidFill>
                  <a:srgbClr val="434343"/>
                </a:solidFill>
                <a:latin typeface="MS Gothic" panose="020B0609070205080204" pitchFamily="49" charset="-128"/>
                <a:ea typeface="MS Gothic" panose="020B0609070205080204" pitchFamily="49" charset="-128"/>
                <a:cs typeface="Proxima Nova"/>
                <a:sym typeface="Proxima Nova"/>
              </a:rPr>
              <a:t>コミュニケーションとサポートを通して変更を実装するために重要な役割を果たす同僚レベルの支援者とリーダー。</a:t>
            </a:r>
          </a:p>
          <a:p>
            <a:pPr marL="215900" marR="0" lvl="0" indent="0" algn="l" rtl="0">
              <a:lnSpc>
                <a:spcPct val="100000"/>
              </a:lnSpc>
              <a:spcBef>
                <a:spcPts val="700"/>
              </a:spcBef>
              <a:spcAft>
                <a:spcPts val="0"/>
              </a:spcAft>
              <a:buClr>
                <a:schemeClr val="dk1"/>
              </a:buClr>
              <a:buSzPts val="1200"/>
              <a:buFont typeface="Arial"/>
              <a:buNone/>
            </a:pPr>
            <a:r>
              <a:rPr lang="ja-JP" sz="1200" b="0" u="none" strike="noStrike" cap="none">
                <a:solidFill>
                  <a:srgbClr val="434343"/>
                </a:solidFill>
                <a:latin typeface="MS Gothic" panose="020B0609070205080204" pitchFamily="49" charset="-128"/>
                <a:ea typeface="MS Gothic" panose="020B0609070205080204" pitchFamily="49" charset="-128"/>
                <a:cs typeface="Proxima Nova"/>
                <a:sym typeface="Proxima Nova"/>
              </a:rPr>
              <a:t>これらのロールの人々は</a:t>
            </a:r>
            <a:r>
              <a:rPr lang="ja-JP" sz="1200">
                <a:solidFill>
                  <a:srgbClr val="434343"/>
                </a:solidFill>
                <a:latin typeface="MS Gothic" panose="020B0609070205080204" pitchFamily="49" charset="-128"/>
                <a:ea typeface="MS Gothic" panose="020B0609070205080204" pitchFamily="49" charset="-128"/>
                <a:cs typeface="Proxima Nova"/>
                <a:sym typeface="Proxima Nova"/>
              </a:rPr>
              <a:t>変更ネットワーク</a:t>
            </a:r>
            <a:r>
              <a:rPr lang="ja-JP" sz="1200" b="0" u="none" strike="noStrike" cap="none">
                <a:solidFill>
                  <a:srgbClr val="434343"/>
                </a:solidFill>
                <a:latin typeface="MS Gothic" panose="020B0609070205080204" pitchFamily="49" charset="-128"/>
                <a:ea typeface="MS Gothic" panose="020B0609070205080204" pitchFamily="49" charset="-128"/>
                <a:cs typeface="Proxima Nova"/>
                <a:sym typeface="Proxima Nova"/>
              </a:rPr>
              <a:t>のチェックインに関与し、チームに主要なメッセージを配信して、現場の「目と耳」として働きます。</a:t>
            </a:r>
          </a:p>
        </p:txBody>
      </p:sp>
      <p:sp>
        <p:nvSpPr>
          <p:cNvPr id="2305" name="Google Shape;2305;p275"/>
          <p:cNvSpPr txBox="1"/>
          <p:nvPr/>
        </p:nvSpPr>
        <p:spPr>
          <a:xfrm>
            <a:off x="5160706" y="1649869"/>
            <a:ext cx="3701723" cy="1849500"/>
          </a:xfrm>
          <a:prstGeom prst="rect">
            <a:avLst/>
          </a:prstGeom>
          <a:noFill/>
          <a:ln>
            <a:noFill/>
          </a:ln>
        </p:spPr>
        <p:txBody>
          <a:bodyPr spcFirstLastPara="1" wrap="square" lIns="6850" tIns="0" rIns="0" bIns="0" anchor="t" anchorCtr="0">
            <a:noAutofit/>
          </a:bodyPr>
          <a:lstStyle/>
          <a:p>
            <a:pPr marL="88900" marR="0" lvl="1" indent="0" algn="l" rtl="0">
              <a:lnSpc>
                <a:spcPct val="100000"/>
              </a:lnSpc>
              <a:spcBef>
                <a:spcPts val="0"/>
              </a:spcBef>
              <a:spcAft>
                <a:spcPts val="0"/>
              </a:spcAft>
              <a:buClr>
                <a:schemeClr val="dk2"/>
              </a:buClr>
              <a:buSzPts val="1400"/>
              <a:buFont typeface="Arial"/>
              <a:buNone/>
            </a:pPr>
            <a:r>
              <a:rPr lang="ja-JP" sz="1400" b="0" u="none" strike="noStrike" cap="none" dirty="0">
                <a:solidFill>
                  <a:schemeClr val="dk2"/>
                </a:solidFill>
                <a:latin typeface="MS Gothic" panose="020B0609070205080204" pitchFamily="49" charset="-128"/>
                <a:ea typeface="MS Gothic" panose="020B0609070205080204" pitchFamily="49" charset="-128"/>
                <a:cs typeface="Proxima Nova"/>
                <a:sym typeface="Proxima Nova"/>
              </a:rPr>
              <a:t>主な責任:</a:t>
            </a:r>
          </a:p>
          <a:p>
            <a:pPr marL="254000" marR="0" lvl="1" indent="-165100" algn="l" rtl="0">
              <a:lnSpc>
                <a:spcPct val="100000"/>
              </a:lnSpc>
              <a:spcBef>
                <a:spcPts val="500"/>
              </a:spcBef>
              <a:spcAft>
                <a:spcPts val="0"/>
              </a:spcAft>
              <a:buClr>
                <a:srgbClr val="434343"/>
              </a:buClr>
              <a:buSzPts val="1200"/>
              <a:buFont typeface="Arial"/>
              <a:buChar char="•"/>
            </a:pPr>
            <a:r>
              <a:rPr lang="ja-JP" sz="1200" b="0" u="none" strike="noStrike" cap="none" dirty="0">
                <a:solidFill>
                  <a:srgbClr val="434343"/>
                </a:solidFill>
                <a:latin typeface="MS Gothic" panose="020B0609070205080204" pitchFamily="49" charset="-128"/>
                <a:ea typeface="MS Gothic" panose="020B0609070205080204" pitchFamily="49" charset="-128"/>
                <a:cs typeface="Proxima Nova"/>
                <a:sym typeface="Proxima Nova"/>
              </a:rPr>
              <a:t>変更ネットワーク</a:t>
            </a:r>
            <a:r>
              <a:rPr lang="ja-JP" sz="1200" dirty="0">
                <a:solidFill>
                  <a:srgbClr val="434343"/>
                </a:solidFill>
                <a:latin typeface="MS Gothic" panose="020B0609070205080204" pitchFamily="49" charset="-128"/>
                <a:ea typeface="MS Gothic" panose="020B0609070205080204" pitchFamily="49" charset="-128"/>
                <a:cs typeface="Proxima Nova"/>
                <a:sym typeface="Proxima Nova"/>
              </a:rPr>
              <a:t>のミーティングと</a:t>
            </a:r>
            <a:r>
              <a:rPr lang="ja-JP" sz="1200" b="0" u="none" strike="noStrike" cap="none" dirty="0">
                <a:solidFill>
                  <a:srgbClr val="434343"/>
                </a:solidFill>
                <a:latin typeface="MS Gothic" panose="020B0609070205080204" pitchFamily="49" charset="-128"/>
                <a:ea typeface="MS Gothic" panose="020B0609070205080204" pitchFamily="49" charset="-128"/>
                <a:cs typeface="Proxima Nova"/>
                <a:sym typeface="Proxima Nova"/>
              </a:rPr>
              <a:t>チェックインに参加</a:t>
            </a:r>
          </a:p>
          <a:p>
            <a:pPr marL="254000" marR="0" lvl="1" indent="-165100" algn="l" rtl="0">
              <a:lnSpc>
                <a:spcPct val="100000"/>
              </a:lnSpc>
              <a:spcBef>
                <a:spcPts val="500"/>
              </a:spcBef>
              <a:spcAft>
                <a:spcPts val="0"/>
              </a:spcAft>
              <a:buClr>
                <a:srgbClr val="434343"/>
              </a:buClr>
              <a:buSzPts val="1200"/>
              <a:buFont typeface="Arial"/>
              <a:buChar char="•"/>
            </a:pPr>
            <a:r>
              <a:rPr lang="ja-JP" sz="1200" b="0" u="none" strike="noStrike" cap="none" dirty="0">
                <a:solidFill>
                  <a:srgbClr val="434343"/>
                </a:solidFill>
                <a:latin typeface="MS Gothic" panose="020B0609070205080204" pitchFamily="49" charset="-128"/>
                <a:ea typeface="MS Gothic" panose="020B0609070205080204" pitchFamily="49" charset="-128"/>
                <a:cs typeface="Proxima Nova"/>
                <a:sym typeface="Proxima Nova"/>
              </a:rPr>
              <a:t>チームの準備状況を監視</a:t>
            </a:r>
          </a:p>
          <a:p>
            <a:pPr marL="254000" marR="0" lvl="1" indent="-165100" algn="l" rtl="0">
              <a:lnSpc>
                <a:spcPct val="100000"/>
              </a:lnSpc>
              <a:spcBef>
                <a:spcPts val="500"/>
              </a:spcBef>
              <a:spcAft>
                <a:spcPts val="0"/>
              </a:spcAft>
              <a:buClr>
                <a:srgbClr val="434343"/>
              </a:buClr>
              <a:buSzPts val="1200"/>
              <a:buFont typeface="Arial"/>
              <a:buChar char="•"/>
            </a:pPr>
            <a:r>
              <a:rPr lang="ja-JP" sz="1200" b="0" u="none" strike="noStrike" cap="none" dirty="0">
                <a:solidFill>
                  <a:srgbClr val="434343"/>
                </a:solidFill>
                <a:latin typeface="MS Gothic" panose="020B0609070205080204" pitchFamily="49" charset="-128"/>
                <a:ea typeface="MS Gothic" panose="020B0609070205080204" pitchFamily="49" charset="-128"/>
                <a:cs typeface="Proxima Nova"/>
                <a:sym typeface="Proxima Nova"/>
              </a:rPr>
              <a:t>変更に対する潜在的な障壁を特定して周知 </a:t>
            </a:r>
          </a:p>
          <a:p>
            <a:pPr marL="254000" marR="0" lvl="1" indent="-165100" algn="l" rtl="0">
              <a:lnSpc>
                <a:spcPct val="100000"/>
              </a:lnSpc>
              <a:spcBef>
                <a:spcPts val="500"/>
              </a:spcBef>
              <a:spcAft>
                <a:spcPts val="0"/>
              </a:spcAft>
              <a:buClr>
                <a:srgbClr val="434343"/>
              </a:buClr>
              <a:buSzPts val="1200"/>
              <a:buFont typeface="Arial"/>
              <a:buChar char="•"/>
            </a:pPr>
            <a:r>
              <a:rPr lang="ja-JP" sz="1200" b="0" u="none" strike="noStrike" cap="none" dirty="0">
                <a:solidFill>
                  <a:srgbClr val="434343"/>
                </a:solidFill>
                <a:latin typeface="MS Gothic" panose="020B0609070205080204" pitchFamily="49" charset="-128"/>
                <a:ea typeface="MS Gothic" panose="020B0609070205080204" pitchFamily="49" charset="-128"/>
                <a:cs typeface="Proxima Nova"/>
                <a:sym typeface="Proxima Nova"/>
              </a:rPr>
              <a:t>ユーザとプロジェクトの間で双方向フィードバックループを促進し、チームにメッセージを伝達</a:t>
            </a:r>
          </a:p>
          <a:p>
            <a:pPr marL="254000" marR="0" lvl="1" indent="-165100" algn="l" rtl="0">
              <a:lnSpc>
                <a:spcPct val="100000"/>
              </a:lnSpc>
              <a:spcBef>
                <a:spcPts val="500"/>
              </a:spcBef>
              <a:spcAft>
                <a:spcPts val="0"/>
              </a:spcAft>
              <a:buClr>
                <a:srgbClr val="434343"/>
              </a:buClr>
              <a:buSzPts val="1200"/>
              <a:buFont typeface="Arial"/>
              <a:buChar char="•"/>
            </a:pPr>
            <a:r>
              <a:rPr lang="ja-JP" sz="1200" b="0" u="none" strike="noStrike" cap="none" dirty="0">
                <a:solidFill>
                  <a:srgbClr val="434343"/>
                </a:solidFill>
                <a:latin typeface="MS Gothic" panose="020B0609070205080204" pitchFamily="49" charset="-128"/>
                <a:ea typeface="MS Gothic" panose="020B0609070205080204" pitchFamily="49" charset="-128"/>
                <a:cs typeface="Proxima Nova"/>
                <a:sym typeface="Proxima Nova"/>
              </a:rPr>
              <a:t>プログラムの支援者として機能</a:t>
            </a:r>
          </a:p>
        </p:txBody>
      </p:sp>
      <p:sp>
        <p:nvSpPr>
          <p:cNvPr id="2306" name="Google Shape;2306;p275"/>
          <p:cNvSpPr txBox="1"/>
          <p:nvPr/>
        </p:nvSpPr>
        <p:spPr>
          <a:xfrm>
            <a:off x="2439729" y="3668979"/>
            <a:ext cx="6296700" cy="307800"/>
          </a:xfrm>
          <a:prstGeom prst="rect">
            <a:avLst/>
          </a:prstGeom>
          <a:noFill/>
          <a:ln>
            <a:noFill/>
          </a:ln>
        </p:spPr>
        <p:txBody>
          <a:bodyPr spcFirstLastPara="1" wrap="square" lIns="0" tIns="0" rIns="0" bIns="0" anchor="t" anchorCtr="0">
            <a:noAutofit/>
          </a:bodyPr>
          <a:lstStyle/>
          <a:p>
            <a:pPr marL="0" marR="0" lvl="0" indent="0" algn="l" rtl="0">
              <a:lnSpc>
                <a:spcPct val="177777"/>
              </a:lnSpc>
              <a:spcBef>
                <a:spcPts val="0"/>
              </a:spcBef>
              <a:spcAft>
                <a:spcPts val="0"/>
              </a:spcAft>
              <a:buClr>
                <a:schemeClr val="dk1"/>
              </a:buClr>
              <a:buSzPts val="1400"/>
              <a:buFont typeface="Proxima Nova"/>
              <a:buNone/>
            </a:pPr>
            <a:r>
              <a:rPr lang="ja-JP" sz="1400" b="0" u="none" strike="noStrike" cap="none">
                <a:solidFill>
                  <a:srgbClr val="434343"/>
                </a:solidFill>
                <a:latin typeface="MS Gothic" panose="020B0609070205080204" pitchFamily="49" charset="-128"/>
                <a:ea typeface="MS Gothic" panose="020B0609070205080204" pitchFamily="49" charset="-128"/>
                <a:cs typeface="Proxima Nova"/>
                <a:sym typeface="Proxima Nova"/>
              </a:rPr>
              <a:t>人の支援者 (機能エリア/チームごと)</a:t>
            </a:r>
          </a:p>
        </p:txBody>
      </p:sp>
      <p:sp>
        <p:nvSpPr>
          <p:cNvPr id="2307" name="Google Shape;2307;p275"/>
          <p:cNvSpPr txBox="1"/>
          <p:nvPr/>
        </p:nvSpPr>
        <p:spPr>
          <a:xfrm>
            <a:off x="1498568" y="3673856"/>
            <a:ext cx="1031100" cy="461700"/>
          </a:xfrm>
          <a:prstGeom prst="rect">
            <a:avLst/>
          </a:prstGeom>
          <a:noFill/>
          <a:ln>
            <a:noFill/>
          </a:ln>
        </p:spPr>
        <p:txBody>
          <a:bodyPr spcFirstLastPara="1" wrap="square" lIns="137150" tIns="68550" rIns="137150" bIns="68550" anchor="t" anchorCtr="0">
            <a:noAutofit/>
          </a:bodyPr>
          <a:lstStyle/>
          <a:p>
            <a:pPr marL="0" marR="0" lvl="0" indent="0" algn="l" rtl="0">
              <a:lnSpc>
                <a:spcPct val="100000"/>
              </a:lnSpc>
              <a:spcBef>
                <a:spcPts val="0"/>
              </a:spcBef>
              <a:spcAft>
                <a:spcPts val="0"/>
              </a:spcAft>
              <a:buClr>
                <a:schemeClr val="accent1"/>
              </a:buClr>
              <a:buSzPts val="2100"/>
              <a:buFont typeface="Proxima Nova"/>
              <a:buNone/>
            </a:pPr>
            <a:r>
              <a:rPr lang="ja-JP" sz="1800" b="1" u="none" strike="noStrike" cap="none" dirty="0">
                <a:solidFill>
                  <a:schemeClr val="dk2"/>
                </a:solidFill>
                <a:latin typeface="MS Gothic" panose="020B0609070205080204" pitchFamily="49" charset="-128"/>
                <a:ea typeface="MS Gothic" panose="020B0609070205080204" pitchFamily="49" charset="-128"/>
                <a:cs typeface="Proxima Nova"/>
                <a:sym typeface="Proxima Nova"/>
              </a:rPr>
              <a:t>2 ～ 4</a:t>
            </a:r>
          </a:p>
        </p:txBody>
      </p:sp>
      <p:sp>
        <p:nvSpPr>
          <p:cNvPr id="2308" name="Google Shape;2308;p275"/>
          <p:cNvSpPr txBox="1"/>
          <p:nvPr/>
        </p:nvSpPr>
        <p:spPr>
          <a:xfrm>
            <a:off x="1840564" y="4033781"/>
            <a:ext cx="657300" cy="461700"/>
          </a:xfrm>
          <a:prstGeom prst="rect">
            <a:avLst/>
          </a:prstGeom>
          <a:noFill/>
          <a:ln>
            <a:noFill/>
          </a:ln>
        </p:spPr>
        <p:txBody>
          <a:bodyPr spcFirstLastPara="1" wrap="square" lIns="137150" tIns="68550" rIns="137150" bIns="68550" anchor="t" anchorCtr="0">
            <a:noAutofit/>
          </a:bodyPr>
          <a:lstStyle/>
          <a:p>
            <a:pPr marL="0" marR="0" lvl="0" indent="0" algn="l" rtl="0">
              <a:lnSpc>
                <a:spcPct val="100000"/>
              </a:lnSpc>
              <a:spcBef>
                <a:spcPts val="0"/>
              </a:spcBef>
              <a:spcAft>
                <a:spcPts val="0"/>
              </a:spcAft>
              <a:buClr>
                <a:schemeClr val="accent1"/>
              </a:buClr>
              <a:buSzPts val="2100"/>
              <a:buFont typeface="Proxima Nova"/>
              <a:buNone/>
            </a:pPr>
            <a:r>
              <a:rPr lang="ja-JP" sz="1800" b="1" dirty="0">
                <a:solidFill>
                  <a:schemeClr val="dk2"/>
                </a:solidFill>
                <a:latin typeface="MS Gothic" panose="020B0609070205080204" pitchFamily="49" charset="-128"/>
                <a:ea typeface="MS Gothic" panose="020B0609070205080204" pitchFamily="49" charset="-128"/>
                <a:cs typeface="Proxima Nova"/>
                <a:sym typeface="Proxima Nova"/>
              </a:rPr>
              <a:t>~ </a:t>
            </a:r>
            <a:r>
              <a:rPr lang="ja-JP" sz="1800" b="1" u="none" strike="noStrike" cap="none" dirty="0">
                <a:solidFill>
                  <a:schemeClr val="dk2"/>
                </a:solidFill>
                <a:latin typeface="MS Gothic" panose="020B0609070205080204" pitchFamily="49" charset="-128"/>
                <a:ea typeface="MS Gothic" panose="020B0609070205080204" pitchFamily="49" charset="-128"/>
                <a:cs typeface="Proxima Nova"/>
                <a:sym typeface="Proxima Nova"/>
              </a:rPr>
              <a:t>4</a:t>
            </a:r>
          </a:p>
        </p:txBody>
      </p:sp>
      <p:sp>
        <p:nvSpPr>
          <p:cNvPr id="2309" name="Google Shape;2309;p275"/>
          <p:cNvSpPr txBox="1"/>
          <p:nvPr/>
        </p:nvSpPr>
        <p:spPr>
          <a:xfrm>
            <a:off x="2439729" y="4117595"/>
            <a:ext cx="6422700" cy="86190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dk1"/>
              </a:buClr>
              <a:buSzPts val="1400"/>
              <a:buFont typeface="Proxima Nova"/>
              <a:buNone/>
            </a:pPr>
            <a:r>
              <a:rPr lang="ja-JP" sz="1400" b="0" u="none" strike="noStrike" cap="none">
                <a:solidFill>
                  <a:srgbClr val="434343"/>
                </a:solidFill>
                <a:latin typeface="MS Gothic" panose="020B0609070205080204" pitchFamily="49" charset="-128"/>
                <a:ea typeface="MS Gothic" panose="020B0609070205080204" pitchFamily="49" charset="-128"/>
                <a:cs typeface="Proxima Nova"/>
                <a:sym typeface="Proxima Nova"/>
              </a:rPr>
              <a:t>時間/月</a:t>
            </a:r>
          </a:p>
          <a:p>
            <a:pPr marL="215900" marR="0" lvl="0" indent="-215900" algn="l" rtl="0">
              <a:lnSpc>
                <a:spcPct val="100000"/>
              </a:lnSpc>
              <a:spcBef>
                <a:spcPts val="500"/>
              </a:spcBef>
              <a:spcAft>
                <a:spcPts val="0"/>
              </a:spcAft>
              <a:buClr>
                <a:srgbClr val="434343"/>
              </a:buClr>
              <a:buSzPts val="1200"/>
              <a:buFont typeface="Arial"/>
              <a:buChar char="•"/>
            </a:pPr>
            <a:r>
              <a:rPr lang="ja-JP" sz="1200" b="0" u="none" strike="noStrike" cap="none">
                <a:solidFill>
                  <a:srgbClr val="434343"/>
                </a:solidFill>
                <a:latin typeface="MS Gothic" panose="020B0609070205080204" pitchFamily="49" charset="-128"/>
                <a:ea typeface="MS Gothic" panose="020B0609070205080204" pitchFamily="49" charset="-128"/>
                <a:cs typeface="Proxima Nova"/>
                <a:sym typeface="Proxima Nova"/>
              </a:rPr>
              <a:t>変更</a:t>
            </a:r>
            <a:r>
              <a:rPr lang="ja-JP" sz="1200">
                <a:solidFill>
                  <a:srgbClr val="434343"/>
                </a:solidFill>
                <a:latin typeface="MS Gothic" panose="020B0609070205080204" pitchFamily="49" charset="-128"/>
                <a:ea typeface="MS Gothic" panose="020B0609070205080204" pitchFamily="49" charset="-128"/>
                <a:cs typeface="Proxima Nova"/>
                <a:sym typeface="Proxima Nova"/>
              </a:rPr>
              <a:t>ネットワーク</a:t>
            </a:r>
            <a:r>
              <a:rPr lang="ja-JP" sz="1200" b="0" u="none" strike="noStrike" cap="none">
                <a:solidFill>
                  <a:srgbClr val="434343"/>
                </a:solidFill>
                <a:latin typeface="MS Gothic" panose="020B0609070205080204" pitchFamily="49" charset="-128"/>
                <a:ea typeface="MS Gothic" panose="020B0609070205080204" pitchFamily="49" charset="-128"/>
                <a:cs typeface="Proxima Nova"/>
                <a:sym typeface="Proxima Nova"/>
              </a:rPr>
              <a:t>ミーティングに参加</a:t>
            </a:r>
          </a:p>
          <a:p>
            <a:pPr marL="215900" marR="0" lvl="0" indent="-215900" algn="l" rtl="0">
              <a:lnSpc>
                <a:spcPct val="100000"/>
              </a:lnSpc>
              <a:spcBef>
                <a:spcPts val="0"/>
              </a:spcBef>
              <a:spcAft>
                <a:spcPts val="0"/>
              </a:spcAft>
              <a:buClr>
                <a:srgbClr val="434343"/>
              </a:buClr>
              <a:buSzPts val="1200"/>
              <a:buFont typeface="Arial"/>
              <a:buChar char="•"/>
            </a:pPr>
            <a:r>
              <a:rPr lang="ja-JP" sz="1200" b="0" u="none" strike="noStrike" cap="none">
                <a:solidFill>
                  <a:srgbClr val="434343"/>
                </a:solidFill>
                <a:latin typeface="MS Gothic" panose="020B0609070205080204" pitchFamily="49" charset="-128"/>
                <a:ea typeface="MS Gothic" panose="020B0609070205080204" pitchFamily="49" charset="-128"/>
                <a:cs typeface="Proxima Nova"/>
                <a:sym typeface="Proxima Nova"/>
              </a:rPr>
              <a:t>情報を共有し、チームからフィードバック/質問を集めてネットワークに流す</a:t>
            </a:r>
          </a:p>
          <a:p>
            <a:pPr marL="215900" marR="0" lvl="0" indent="-215900" algn="l" rtl="0">
              <a:lnSpc>
                <a:spcPct val="100000"/>
              </a:lnSpc>
              <a:spcBef>
                <a:spcPts val="0"/>
              </a:spcBef>
              <a:spcAft>
                <a:spcPts val="0"/>
              </a:spcAft>
              <a:buClr>
                <a:srgbClr val="434343"/>
              </a:buClr>
              <a:buSzPts val="1200"/>
              <a:buFont typeface="Arial"/>
              <a:buChar char="•"/>
            </a:pPr>
            <a:r>
              <a:rPr lang="ja-JP" sz="1200" b="0" u="none" strike="noStrike" cap="none">
                <a:solidFill>
                  <a:srgbClr val="434343"/>
                </a:solidFill>
                <a:latin typeface="MS Gothic" panose="020B0609070205080204" pitchFamily="49" charset="-128"/>
                <a:ea typeface="MS Gothic" panose="020B0609070205080204" pitchFamily="49" charset="-128"/>
                <a:cs typeface="Proxima Nova"/>
                <a:sym typeface="Proxima Nova"/>
              </a:rPr>
              <a:t>必要に応じて準備状況アクティビティに参加 (例: デモ、オフィスでの実演)</a:t>
            </a:r>
          </a:p>
        </p:txBody>
      </p:sp>
      <p:sp>
        <p:nvSpPr>
          <p:cNvPr id="2310" name="Google Shape;2310;p275"/>
          <p:cNvSpPr/>
          <p:nvPr/>
        </p:nvSpPr>
        <p:spPr>
          <a:xfrm>
            <a:off x="769124" y="2006198"/>
            <a:ext cx="598500" cy="616800"/>
          </a:xfrm>
          <a:custGeom>
            <a:avLst/>
            <a:gdLst/>
            <a:ahLst/>
            <a:cxnLst/>
            <a:rect l="l" t="t" r="r" b="b"/>
            <a:pathLst>
              <a:path w="120000" h="120000" extrusionOk="0">
                <a:moveTo>
                  <a:pt x="67027" y="87532"/>
                </a:moveTo>
                <a:lnTo>
                  <a:pt x="67027" y="87532"/>
                </a:lnTo>
                <a:cubicBezTo>
                  <a:pt x="67027" y="78441"/>
                  <a:pt x="74324" y="73506"/>
                  <a:pt x="86486" y="66753"/>
                </a:cubicBezTo>
                <a:cubicBezTo>
                  <a:pt x="100810" y="57402"/>
                  <a:pt x="119729" y="45974"/>
                  <a:pt x="119729" y="18441"/>
                </a:cubicBezTo>
                <a:cubicBezTo>
                  <a:pt x="119729" y="16103"/>
                  <a:pt x="117297" y="13766"/>
                  <a:pt x="115135" y="13766"/>
                </a:cubicBezTo>
                <a:cubicBezTo>
                  <a:pt x="93513" y="13766"/>
                  <a:pt x="93513" y="13766"/>
                  <a:pt x="93513" y="13766"/>
                </a:cubicBezTo>
                <a:cubicBezTo>
                  <a:pt x="88648" y="7012"/>
                  <a:pt x="79189" y="0"/>
                  <a:pt x="60000" y="0"/>
                </a:cubicBezTo>
                <a:cubicBezTo>
                  <a:pt x="40810" y="0"/>
                  <a:pt x="31351" y="7012"/>
                  <a:pt x="26486" y="13766"/>
                </a:cubicBezTo>
                <a:cubicBezTo>
                  <a:pt x="4864" y="13766"/>
                  <a:pt x="4864" y="13766"/>
                  <a:pt x="4864" y="13766"/>
                </a:cubicBezTo>
                <a:cubicBezTo>
                  <a:pt x="2432" y="13766"/>
                  <a:pt x="0" y="16103"/>
                  <a:pt x="0" y="18441"/>
                </a:cubicBezTo>
                <a:cubicBezTo>
                  <a:pt x="0" y="45974"/>
                  <a:pt x="16756" y="57402"/>
                  <a:pt x="33513" y="66753"/>
                </a:cubicBezTo>
                <a:cubicBezTo>
                  <a:pt x="45675" y="73506"/>
                  <a:pt x="52702" y="78441"/>
                  <a:pt x="52702" y="87532"/>
                </a:cubicBezTo>
                <a:cubicBezTo>
                  <a:pt x="52702" y="96623"/>
                  <a:pt x="52702" y="96623"/>
                  <a:pt x="52702" y="96623"/>
                </a:cubicBezTo>
                <a:cubicBezTo>
                  <a:pt x="38378" y="98961"/>
                  <a:pt x="28918" y="103636"/>
                  <a:pt x="28918" y="108051"/>
                </a:cubicBezTo>
                <a:cubicBezTo>
                  <a:pt x="28918" y="115064"/>
                  <a:pt x="43243" y="119740"/>
                  <a:pt x="60000" y="119740"/>
                </a:cubicBezTo>
                <a:cubicBezTo>
                  <a:pt x="76486" y="119740"/>
                  <a:pt x="88648" y="115064"/>
                  <a:pt x="88648" y="108051"/>
                </a:cubicBezTo>
                <a:cubicBezTo>
                  <a:pt x="88648" y="103636"/>
                  <a:pt x="81621" y="98961"/>
                  <a:pt x="67027" y="96623"/>
                </a:cubicBezTo>
                <a:lnTo>
                  <a:pt x="67027" y="87532"/>
                </a:lnTo>
                <a:close/>
                <a:moveTo>
                  <a:pt x="86486" y="55064"/>
                </a:moveTo>
                <a:lnTo>
                  <a:pt x="86486" y="55064"/>
                </a:lnTo>
                <a:cubicBezTo>
                  <a:pt x="91081" y="48311"/>
                  <a:pt x="93513" y="36883"/>
                  <a:pt x="93513" y="23116"/>
                </a:cubicBezTo>
                <a:cubicBezTo>
                  <a:pt x="110270" y="23116"/>
                  <a:pt x="110270" y="23116"/>
                  <a:pt x="110270" y="23116"/>
                </a:cubicBezTo>
                <a:cubicBezTo>
                  <a:pt x="107837" y="39220"/>
                  <a:pt x="98378" y="48311"/>
                  <a:pt x="86486" y="55064"/>
                </a:cubicBezTo>
                <a:close/>
                <a:moveTo>
                  <a:pt x="60000" y="9350"/>
                </a:moveTo>
                <a:lnTo>
                  <a:pt x="60000" y="9350"/>
                </a:lnTo>
                <a:cubicBezTo>
                  <a:pt x="79189" y="9350"/>
                  <a:pt x="86486" y="16103"/>
                  <a:pt x="86486" y="18441"/>
                </a:cubicBezTo>
                <a:cubicBezTo>
                  <a:pt x="86486" y="20779"/>
                  <a:pt x="79189" y="27532"/>
                  <a:pt x="60000" y="29870"/>
                </a:cubicBezTo>
                <a:cubicBezTo>
                  <a:pt x="40810" y="27532"/>
                  <a:pt x="33513" y="20779"/>
                  <a:pt x="33513" y="18441"/>
                </a:cubicBezTo>
                <a:cubicBezTo>
                  <a:pt x="33513" y="16103"/>
                  <a:pt x="40810" y="9350"/>
                  <a:pt x="60000" y="9350"/>
                </a:cubicBezTo>
                <a:close/>
                <a:moveTo>
                  <a:pt x="9729" y="23116"/>
                </a:moveTo>
                <a:lnTo>
                  <a:pt x="9729" y="23116"/>
                </a:lnTo>
                <a:cubicBezTo>
                  <a:pt x="26486" y="23116"/>
                  <a:pt x="26486" y="23116"/>
                  <a:pt x="26486" y="23116"/>
                </a:cubicBezTo>
                <a:cubicBezTo>
                  <a:pt x="26486" y="36883"/>
                  <a:pt x="28918" y="48311"/>
                  <a:pt x="33513" y="55064"/>
                </a:cubicBezTo>
                <a:cubicBezTo>
                  <a:pt x="21621" y="48311"/>
                  <a:pt x="9729" y="39220"/>
                  <a:pt x="9729" y="23116"/>
                </a:cubicBezTo>
                <a:close/>
              </a:path>
            </a:pathLst>
          </a:custGeom>
          <a:solidFill>
            <a:schemeClr val="lt1"/>
          </a:solidFill>
          <a:ln>
            <a:noFill/>
          </a:ln>
        </p:spPr>
        <p:txBody>
          <a:bodyPr spcFirstLastPara="1" wrap="square" lIns="68550" tIns="34275" rIns="68550" bIns="34275" anchor="ctr"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u="none" strike="noStrike" cap="none">
              <a:solidFill>
                <a:srgbClr val="91969B"/>
              </a:solidFill>
              <a:latin typeface="MS Gothic" panose="020B0609070205080204" pitchFamily="49" charset="-128"/>
              <a:ea typeface="MS Gothic" panose="020B0609070205080204" pitchFamily="49" charset="-128"/>
              <a:cs typeface="Proxima Nova"/>
              <a:sym typeface="Proxima Nova"/>
            </a:endParaRPr>
          </a:p>
        </p:txBody>
      </p:sp>
      <p:sp>
        <p:nvSpPr>
          <p:cNvPr id="2311" name="Google Shape;2311;p275"/>
          <p:cNvSpPr txBox="1">
            <a:spLocks noGrp="1"/>
          </p:cNvSpPr>
          <p:nvPr>
            <p:ph type="title"/>
          </p:nvPr>
        </p:nvSpPr>
        <p:spPr>
          <a:xfrm>
            <a:off x="371572" y="104777"/>
            <a:ext cx="8286600" cy="7425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ja-JP">
                <a:latin typeface="MS Gothic" panose="020B0609070205080204" pitchFamily="49" charset="-128"/>
                <a:ea typeface="MS Gothic" panose="020B0609070205080204" pitchFamily="49" charset="-128"/>
              </a:rPr>
              <a:t>変更の支援者</a:t>
            </a:r>
          </a:p>
        </p:txBody>
      </p:sp>
    </p:spTree>
  </p:cSld>
  <p:clrMapOvr>
    <a:masterClrMapping/>
  </p:clrMapOvr>
  <p:transition spd="med">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6"/>
          <p:cNvSpPr txBox="1">
            <a:spLocks noGrp="1"/>
          </p:cNvSpPr>
          <p:nvPr>
            <p:ph type="title"/>
          </p:nvPr>
        </p:nvSpPr>
        <p:spPr>
          <a:xfrm>
            <a:off x="372666" y="104777"/>
            <a:ext cx="8284500" cy="742500"/>
          </a:xfrm>
          <a:prstGeom prst="rect">
            <a:avLst/>
          </a:prstGeom>
        </p:spPr>
        <p:txBody>
          <a:bodyPr spcFirstLastPara="1" wrap="square" lIns="68569" tIns="68569" rIns="68569" bIns="68569" anchor="b" anchorCtr="0">
            <a:noAutofit/>
          </a:bodyPr>
          <a:lstStyle/>
          <a:p>
            <a:r>
              <a:rPr lang="ja-JP">
                <a:latin typeface="MS Gothic" panose="020B0609070205080204" pitchFamily="49" charset="-128"/>
                <a:ea typeface="MS Gothic" panose="020B0609070205080204" pitchFamily="49" charset="-128"/>
              </a:rPr>
              <a:t>変更ネットワークエンゲージメント戦略の例 </a:t>
            </a:r>
          </a:p>
        </p:txBody>
      </p:sp>
      <p:sp>
        <p:nvSpPr>
          <p:cNvPr id="547" name="Google Shape;547;p76"/>
          <p:cNvSpPr txBox="1"/>
          <p:nvPr/>
        </p:nvSpPr>
        <p:spPr>
          <a:xfrm>
            <a:off x="418300" y="976313"/>
            <a:ext cx="4121896" cy="3740850"/>
          </a:xfrm>
          <a:prstGeom prst="rect">
            <a:avLst/>
          </a:prstGeom>
          <a:noFill/>
          <a:ln>
            <a:noFill/>
          </a:ln>
        </p:spPr>
        <p:txBody>
          <a:bodyPr spcFirstLastPara="1" wrap="square" lIns="68569" tIns="68569" rIns="68569" bIns="68569" anchor="t" anchorCtr="0">
            <a:noAutofit/>
          </a:bodyPr>
          <a:lstStyle/>
          <a:p>
            <a:r>
              <a:rPr lang="ja-JP" sz="975" dirty="0">
                <a:solidFill>
                  <a:srgbClr val="00A1E0"/>
                </a:solidFill>
                <a:latin typeface="MS Gothic" panose="020B0609070205080204" pitchFamily="49" charset="-128"/>
                <a:ea typeface="MS Gothic" panose="020B0609070205080204" pitchFamily="49" charset="-128"/>
                <a:cs typeface="Proxima Nova"/>
                <a:sym typeface="Proxima Nova"/>
              </a:rPr>
              <a:t>コラボレーショングループ間モデル: </a:t>
            </a:r>
            <a:r>
              <a:rPr lang="ja-JP" sz="975" dirty="0">
                <a:solidFill>
                  <a:srgbClr val="7C868D"/>
                </a:solidFill>
                <a:latin typeface="MS Gothic" panose="020B0609070205080204" pitchFamily="49" charset="-128"/>
                <a:ea typeface="MS Gothic" panose="020B0609070205080204" pitchFamily="49" charset="-128"/>
                <a:cs typeface="Proxima Nova"/>
                <a:sym typeface="Proxima Nova"/>
              </a:rPr>
              <a:t>異なる機能エリアの支援者どうしを結び付けて、変更イニシアチブで得られたベストプラクティスや教訓を共有します。</a:t>
            </a:r>
          </a:p>
          <a:p>
            <a:pPr>
              <a:spcBef>
                <a:spcPts val="225"/>
              </a:spcBef>
            </a:pPr>
            <a:endParaRPr sz="975" dirty="0">
              <a:solidFill>
                <a:srgbClr val="7C868D"/>
              </a:solidFill>
              <a:latin typeface="MS Gothic" panose="020B0609070205080204" pitchFamily="49" charset="-128"/>
              <a:ea typeface="MS Gothic" panose="020B0609070205080204" pitchFamily="49" charset="-128"/>
              <a:cs typeface="Proxima Nova"/>
              <a:sym typeface="Proxima Nova"/>
            </a:endParaRPr>
          </a:p>
          <a:p>
            <a:pPr>
              <a:spcBef>
                <a:spcPts val="225"/>
              </a:spcBef>
            </a:pPr>
            <a:r>
              <a:rPr lang="ja-JP" sz="975" dirty="0">
                <a:solidFill>
                  <a:srgbClr val="00A1E0"/>
                </a:solidFill>
                <a:latin typeface="MS Gothic" panose="020B0609070205080204" pitchFamily="49" charset="-128"/>
                <a:ea typeface="MS Gothic" panose="020B0609070205080204" pitchFamily="49" charset="-128"/>
                <a:cs typeface="Proxima Nova"/>
                <a:sym typeface="Proxima Nova"/>
              </a:rPr>
              <a:t>コラボレーションサイト:</a:t>
            </a:r>
            <a:r>
              <a:rPr lang="en-IE" altLang="ja-JP" sz="975" dirty="0">
                <a:solidFill>
                  <a:srgbClr val="00A1E0"/>
                </a:solidFill>
                <a:latin typeface="MS Gothic" panose="020B0609070205080204" pitchFamily="49" charset="-128"/>
                <a:ea typeface="MS Gothic" panose="020B0609070205080204" pitchFamily="49" charset="-128"/>
                <a:cs typeface="Proxima Nova"/>
                <a:sym typeface="Proxima Nova"/>
              </a:rPr>
              <a:t> </a:t>
            </a:r>
            <a:r>
              <a:rPr lang="ja-JP" sz="975" dirty="0">
                <a:solidFill>
                  <a:srgbClr val="7C868D"/>
                </a:solidFill>
                <a:latin typeface="MS Gothic" panose="020B0609070205080204" pitchFamily="49" charset="-128"/>
                <a:ea typeface="MS Gothic" panose="020B0609070205080204" pitchFamily="49" charset="-128"/>
                <a:cs typeface="Proxima Nova"/>
                <a:sym typeface="Proxima Nova"/>
              </a:rPr>
              <a:t>変更の支援者が情報を共有してコラボレーションを行うための Chatter グループや Slack チャネルを設定します。</a:t>
            </a:r>
          </a:p>
          <a:p>
            <a:pPr>
              <a:spcBef>
                <a:spcPts val="450"/>
              </a:spcBef>
            </a:pPr>
            <a:endParaRPr sz="975" dirty="0">
              <a:solidFill>
                <a:srgbClr val="7C868D"/>
              </a:solidFill>
              <a:latin typeface="MS Gothic" panose="020B0609070205080204" pitchFamily="49" charset="-128"/>
              <a:ea typeface="MS Gothic" panose="020B0609070205080204" pitchFamily="49" charset="-128"/>
              <a:cs typeface="Proxima Nova"/>
              <a:sym typeface="Proxima Nova"/>
            </a:endParaRPr>
          </a:p>
          <a:p>
            <a:pPr>
              <a:spcBef>
                <a:spcPts val="450"/>
              </a:spcBef>
            </a:pPr>
            <a:r>
              <a:rPr lang="ja-JP" sz="975" dirty="0">
                <a:solidFill>
                  <a:srgbClr val="00A1E0"/>
                </a:solidFill>
                <a:latin typeface="MS Gothic" panose="020B0609070205080204" pitchFamily="49" charset="-128"/>
                <a:ea typeface="MS Gothic" panose="020B0609070205080204" pitchFamily="49" charset="-128"/>
                <a:cs typeface="Proxima Nova"/>
                <a:sym typeface="Proxima Nova"/>
              </a:rPr>
              <a:t>学習イベント: </a:t>
            </a:r>
            <a:r>
              <a:rPr lang="ja-JP" sz="975" dirty="0">
                <a:solidFill>
                  <a:srgbClr val="7C868D"/>
                </a:solidFill>
                <a:latin typeface="MS Gothic" panose="020B0609070205080204" pitchFamily="49" charset="-128"/>
                <a:ea typeface="MS Gothic" panose="020B0609070205080204" pitchFamily="49" charset="-128"/>
                <a:cs typeface="Proxima Nova"/>
                <a:sym typeface="Proxima Nova"/>
              </a:rPr>
              <a:t>支援者のための学習イベントを実施し、支援者が自分のチームメンバーのために学習イベントを開催できるようにします。</a:t>
            </a:r>
          </a:p>
          <a:p>
            <a:pPr>
              <a:spcBef>
                <a:spcPts val="450"/>
              </a:spcBef>
            </a:pPr>
            <a:endParaRPr sz="975" dirty="0">
              <a:solidFill>
                <a:srgbClr val="7C868D"/>
              </a:solidFill>
              <a:latin typeface="MS Gothic" panose="020B0609070205080204" pitchFamily="49" charset="-128"/>
              <a:ea typeface="MS Gothic" panose="020B0609070205080204" pitchFamily="49" charset="-128"/>
              <a:cs typeface="Proxima Nova"/>
              <a:sym typeface="Proxima Nova"/>
            </a:endParaRPr>
          </a:p>
          <a:p>
            <a:pPr>
              <a:spcBef>
                <a:spcPts val="450"/>
              </a:spcBef>
            </a:pPr>
            <a:r>
              <a:rPr lang="ja-JP" sz="975" dirty="0">
                <a:solidFill>
                  <a:srgbClr val="00A1E0"/>
                </a:solidFill>
                <a:latin typeface="MS Gothic" panose="020B0609070205080204" pitchFamily="49" charset="-128"/>
                <a:ea typeface="MS Gothic" panose="020B0609070205080204" pitchFamily="49" charset="-128"/>
                <a:cs typeface="Proxima Nova"/>
                <a:sym typeface="Proxima Nova"/>
              </a:rPr>
              <a:t>企業ニュースレター: </a:t>
            </a:r>
            <a:r>
              <a:rPr lang="ja-JP" sz="975" dirty="0">
                <a:solidFill>
                  <a:srgbClr val="7C868D"/>
                </a:solidFill>
                <a:latin typeface="MS Gothic" panose="020B0609070205080204" pitchFamily="49" charset="-128"/>
                <a:ea typeface="MS Gothic" panose="020B0609070205080204" pitchFamily="49" charset="-128"/>
                <a:cs typeface="Proxima Nova"/>
                <a:sym typeface="Proxima Nova"/>
              </a:rPr>
              <a:t>サクセスストーリーを共有し、変更の支援者とその取り組みにスポットライトを当てます。</a:t>
            </a:r>
          </a:p>
          <a:p>
            <a:pPr>
              <a:spcBef>
                <a:spcPts val="450"/>
              </a:spcBef>
            </a:pPr>
            <a:endParaRPr sz="975" dirty="0">
              <a:solidFill>
                <a:srgbClr val="7C868D"/>
              </a:solidFill>
              <a:latin typeface="MS Gothic" panose="020B0609070205080204" pitchFamily="49" charset="-128"/>
              <a:ea typeface="MS Gothic" panose="020B0609070205080204" pitchFamily="49" charset="-128"/>
              <a:cs typeface="Proxima Nova"/>
              <a:sym typeface="Proxima Nova"/>
            </a:endParaRPr>
          </a:p>
          <a:p>
            <a:pPr>
              <a:spcBef>
                <a:spcPts val="450"/>
              </a:spcBef>
            </a:pPr>
            <a:r>
              <a:rPr lang="ja-JP" sz="975" dirty="0">
                <a:solidFill>
                  <a:srgbClr val="00A1E0"/>
                </a:solidFill>
                <a:latin typeface="MS Gothic" panose="020B0609070205080204" pitchFamily="49" charset="-128"/>
                <a:ea typeface="MS Gothic" panose="020B0609070205080204" pitchFamily="49" charset="-128"/>
                <a:cs typeface="Proxima Nova"/>
                <a:sym typeface="Proxima Nova"/>
              </a:rPr>
              <a:t>チームチャレンジ</a:t>
            </a:r>
            <a:r>
              <a:rPr lang="ja-JP" sz="975" dirty="0">
                <a:solidFill>
                  <a:srgbClr val="7C868D"/>
                </a:solidFill>
                <a:latin typeface="MS Gothic" panose="020B0609070205080204" pitchFamily="49" charset="-128"/>
                <a:ea typeface="MS Gothic" panose="020B0609070205080204" pitchFamily="49" charset="-128"/>
                <a:cs typeface="Proxima Nova"/>
                <a:sym typeface="Proxima Nova"/>
              </a:rPr>
              <a:t>: 競争を設けて興味や期待を促進します。</a:t>
            </a:r>
          </a:p>
          <a:p>
            <a:pPr>
              <a:spcBef>
                <a:spcPts val="225"/>
              </a:spcBef>
            </a:pPr>
            <a:r>
              <a:rPr lang="ja-JP" sz="975" dirty="0">
                <a:solidFill>
                  <a:srgbClr val="7C868D"/>
                </a:solidFill>
                <a:latin typeface="MS Gothic" panose="020B0609070205080204" pitchFamily="49" charset="-128"/>
                <a:ea typeface="MS Gothic" panose="020B0609070205080204" pitchFamily="49" charset="-128"/>
                <a:cs typeface="Proxima Nova"/>
                <a:sym typeface="Proxima Nova"/>
              </a:rPr>
              <a:t>例: 特定の情報を誰が一番早く見つけるか、UAT やパイロットで Salesforce の特定のデータセットや情報に誰が「最も少ないクリック数で」たどり着けるか (結果は公表します)</a:t>
            </a:r>
          </a:p>
          <a:p>
            <a:pPr>
              <a:spcBef>
                <a:spcPts val="225"/>
              </a:spcBef>
            </a:pPr>
            <a:endParaRPr sz="975" dirty="0">
              <a:solidFill>
                <a:srgbClr val="7C868D"/>
              </a:solidFill>
              <a:latin typeface="MS Gothic" panose="020B0609070205080204" pitchFamily="49" charset="-128"/>
              <a:ea typeface="MS Gothic" panose="020B0609070205080204" pitchFamily="49" charset="-128"/>
              <a:cs typeface="Proxima Nova"/>
              <a:sym typeface="Proxima Nova"/>
            </a:endParaRPr>
          </a:p>
          <a:p>
            <a:pPr>
              <a:spcBef>
                <a:spcPts val="225"/>
              </a:spcBef>
              <a:spcAft>
                <a:spcPts val="225"/>
              </a:spcAft>
            </a:pPr>
            <a:r>
              <a:rPr lang="ja-JP" sz="975" dirty="0">
                <a:solidFill>
                  <a:srgbClr val="00A1E0"/>
                </a:solidFill>
                <a:latin typeface="MS Gothic" panose="020B0609070205080204" pitchFamily="49" charset="-128"/>
                <a:ea typeface="MS Gothic" panose="020B0609070205080204" pitchFamily="49" charset="-128"/>
                <a:cs typeface="Proxima Nova"/>
                <a:sym typeface="Proxima Nova"/>
              </a:rPr>
              <a:t>認知度を利用</a:t>
            </a:r>
            <a:r>
              <a:rPr lang="ja-JP" sz="975" dirty="0">
                <a:solidFill>
                  <a:srgbClr val="7C868D"/>
                </a:solidFill>
                <a:latin typeface="MS Gothic" panose="020B0609070205080204" pitchFamily="49" charset="-128"/>
                <a:ea typeface="MS Gothic" panose="020B0609070205080204" pitchFamily="49" charset="-128"/>
                <a:cs typeface="Proxima Nova"/>
                <a:sym typeface="Proxima Nova"/>
              </a:rPr>
              <a:t>: 既存のチャネルを活用して、チームメンバーをさらに深く知ります</a:t>
            </a:r>
          </a:p>
        </p:txBody>
      </p:sp>
      <p:sp>
        <p:nvSpPr>
          <p:cNvPr id="548" name="Google Shape;548;p76"/>
          <p:cNvSpPr txBox="1"/>
          <p:nvPr/>
        </p:nvSpPr>
        <p:spPr>
          <a:xfrm>
            <a:off x="4657922" y="976313"/>
            <a:ext cx="4222575" cy="3740850"/>
          </a:xfrm>
          <a:prstGeom prst="rect">
            <a:avLst/>
          </a:prstGeom>
          <a:noFill/>
          <a:ln>
            <a:noFill/>
          </a:ln>
        </p:spPr>
        <p:txBody>
          <a:bodyPr spcFirstLastPara="1" wrap="square" lIns="68569" tIns="68569" rIns="68569" bIns="68569" anchor="t" anchorCtr="0">
            <a:noAutofit/>
          </a:bodyPr>
          <a:lstStyle/>
          <a:p>
            <a:r>
              <a:rPr lang="ja-JP" sz="975" dirty="0">
                <a:solidFill>
                  <a:srgbClr val="00A1E0"/>
                </a:solidFill>
                <a:latin typeface="MS Gothic" panose="020B0609070205080204" pitchFamily="49" charset="-128"/>
                <a:ea typeface="MS Gothic" panose="020B0609070205080204" pitchFamily="49" charset="-128"/>
                <a:cs typeface="Proxima Nova"/>
                <a:sym typeface="Proxima Nova"/>
              </a:rPr>
              <a:t>チームミーティングでの支援者の更新: </a:t>
            </a:r>
            <a:r>
              <a:rPr lang="ja-JP" sz="975" dirty="0">
                <a:solidFill>
                  <a:srgbClr val="7C868D"/>
                </a:solidFill>
                <a:latin typeface="MS Gothic" panose="020B0609070205080204" pitchFamily="49" charset="-128"/>
                <a:ea typeface="MS Gothic" panose="020B0609070205080204" pitchFamily="49" charset="-128"/>
                <a:cs typeface="Proxima Nova"/>
                <a:sym typeface="Proxima Nova"/>
              </a:rPr>
              <a:t>支援者は、チームの作戦会議や毎週のミーティングで最新情報を提供します。</a:t>
            </a:r>
          </a:p>
          <a:p>
            <a:pPr>
              <a:spcBef>
                <a:spcPts val="225"/>
              </a:spcBef>
            </a:pPr>
            <a:endParaRPr sz="975" dirty="0">
              <a:solidFill>
                <a:srgbClr val="7C868D"/>
              </a:solidFill>
              <a:latin typeface="MS Gothic" panose="020B0609070205080204" pitchFamily="49" charset="-128"/>
              <a:ea typeface="MS Gothic" panose="020B0609070205080204" pitchFamily="49" charset="-128"/>
              <a:cs typeface="Proxima Nova"/>
              <a:sym typeface="Proxima Nova"/>
            </a:endParaRPr>
          </a:p>
          <a:p>
            <a:pPr>
              <a:spcBef>
                <a:spcPts val="225"/>
              </a:spcBef>
            </a:pPr>
            <a:r>
              <a:rPr lang="ja-JP" sz="975" dirty="0">
                <a:solidFill>
                  <a:srgbClr val="00A1E0"/>
                </a:solidFill>
                <a:latin typeface="MS Gothic" panose="020B0609070205080204" pitchFamily="49" charset="-128"/>
                <a:ea typeface="MS Gothic" panose="020B0609070205080204" pitchFamily="49" charset="-128"/>
                <a:cs typeface="Proxima Nova"/>
                <a:sym typeface="Proxima Nova"/>
              </a:rPr>
              <a:t>毎週の更新: </a:t>
            </a:r>
            <a:r>
              <a:rPr lang="ja-JP" sz="975" dirty="0">
                <a:solidFill>
                  <a:srgbClr val="7C868D"/>
                </a:solidFill>
                <a:latin typeface="MS Gothic" panose="020B0609070205080204" pitchFamily="49" charset="-128"/>
                <a:ea typeface="MS Gothic" panose="020B0609070205080204" pitchFamily="49" charset="-128"/>
                <a:cs typeface="Proxima Nova"/>
                <a:sym typeface="Proxima Nova"/>
              </a:rPr>
              <a:t>誰か 1 人がディスカッションをリードし、変更ネットワークのメンバーはトレーニング、コミュニケーションなど、他のユーザの進行状況を報告します。他のメンバーもそれぞれの担当について進行状況を報告します。 </a:t>
            </a:r>
          </a:p>
          <a:p>
            <a:pPr marL="342900">
              <a:spcBef>
                <a:spcPts val="225"/>
              </a:spcBef>
            </a:pPr>
            <a:endParaRPr sz="975" dirty="0">
              <a:solidFill>
                <a:srgbClr val="7C868D"/>
              </a:solidFill>
              <a:latin typeface="MS Gothic" panose="020B0609070205080204" pitchFamily="49" charset="-128"/>
              <a:ea typeface="MS Gothic" panose="020B0609070205080204" pitchFamily="49" charset="-128"/>
              <a:cs typeface="Proxima Nova"/>
              <a:sym typeface="Proxima Nova"/>
            </a:endParaRPr>
          </a:p>
          <a:p>
            <a:pPr>
              <a:spcBef>
                <a:spcPts val="225"/>
              </a:spcBef>
            </a:pPr>
            <a:r>
              <a:rPr lang="ja-JP" sz="975" dirty="0">
                <a:solidFill>
                  <a:srgbClr val="00A1E0"/>
                </a:solidFill>
                <a:latin typeface="MS Gothic" panose="020B0609070205080204" pitchFamily="49" charset="-128"/>
                <a:ea typeface="MS Gothic" panose="020B0609070205080204" pitchFamily="49" charset="-128"/>
                <a:cs typeface="Proxima Nova"/>
                <a:sym typeface="Proxima Nova"/>
              </a:rPr>
              <a:t>ロールアウト後の戦略会議: </a:t>
            </a:r>
            <a:r>
              <a:rPr lang="ja-JP" sz="975" dirty="0">
                <a:solidFill>
                  <a:srgbClr val="7C868D"/>
                </a:solidFill>
                <a:latin typeface="MS Gothic" panose="020B0609070205080204" pitchFamily="49" charset="-128"/>
                <a:ea typeface="MS Gothic" panose="020B0609070205080204" pitchFamily="49" charset="-128"/>
                <a:cs typeface="Proxima Nova"/>
                <a:sym typeface="Proxima Nova"/>
              </a:rPr>
              <a:t>毎日経過を注視し、主要な総計値を報告し、問題が発生したら可能な限り早く解決し、管理チームに参加して、チャンピオンはこれらのセッションを開催します。</a:t>
            </a:r>
          </a:p>
          <a:p>
            <a:pPr>
              <a:spcBef>
                <a:spcPts val="225"/>
              </a:spcBef>
            </a:pPr>
            <a:endParaRPr sz="975" dirty="0">
              <a:solidFill>
                <a:srgbClr val="00A1E0"/>
              </a:solidFill>
              <a:latin typeface="MS Gothic" panose="020B0609070205080204" pitchFamily="49" charset="-128"/>
              <a:ea typeface="MS Gothic" panose="020B0609070205080204" pitchFamily="49" charset="-128"/>
              <a:cs typeface="Proxima Nova"/>
              <a:sym typeface="Proxima Nova"/>
            </a:endParaRPr>
          </a:p>
          <a:p>
            <a:pPr>
              <a:spcBef>
                <a:spcPts val="225"/>
              </a:spcBef>
            </a:pPr>
            <a:r>
              <a:rPr lang="ja-JP" sz="975" dirty="0">
                <a:solidFill>
                  <a:srgbClr val="00A1E0"/>
                </a:solidFill>
                <a:latin typeface="MS Gothic" panose="020B0609070205080204" pitchFamily="49" charset="-128"/>
                <a:ea typeface="MS Gothic" panose="020B0609070205080204" pitchFamily="49" charset="-128"/>
                <a:cs typeface="Proxima Nova"/>
                <a:sym typeface="Proxima Nova"/>
              </a:rPr>
              <a:t>YouTube の動画と「知っていましたか?」のポスター: </a:t>
            </a:r>
            <a:r>
              <a:rPr lang="ja-JP" sz="975" dirty="0">
                <a:solidFill>
                  <a:srgbClr val="7C868D"/>
                </a:solidFill>
                <a:latin typeface="MS Gothic" panose="020B0609070205080204" pitchFamily="49" charset="-128"/>
                <a:ea typeface="MS Gothic" panose="020B0609070205080204" pitchFamily="49" charset="-128"/>
                <a:cs typeface="Proxima Nova"/>
                <a:sym typeface="Proxima Nova"/>
              </a:rPr>
              <a:t>主要な機能や変更を、短い「ハウツー」動画クリップやポスターで紹介します。コレラの動画やポスターの撮影には変更の支援者を起用します。</a:t>
            </a:r>
          </a:p>
          <a:p>
            <a:pPr>
              <a:spcBef>
                <a:spcPts val="225"/>
              </a:spcBef>
              <a:spcAft>
                <a:spcPts val="225"/>
              </a:spcAft>
            </a:pPr>
            <a:endParaRPr sz="975" dirty="0">
              <a:solidFill>
                <a:srgbClr val="7C868D"/>
              </a:solidFill>
              <a:latin typeface="MS Gothic" panose="020B0609070205080204" pitchFamily="49" charset="-128"/>
              <a:ea typeface="MS Gothic" panose="020B0609070205080204" pitchFamily="49" charset="-128"/>
              <a:cs typeface="Proxima Nova"/>
              <a:sym typeface="Proxima Nova"/>
            </a:endParaRPr>
          </a:p>
        </p:txBody>
      </p:sp>
      <p:sp>
        <p:nvSpPr>
          <p:cNvPr id="549" name="Google Shape;549;p76"/>
          <p:cNvSpPr/>
          <p:nvPr/>
        </p:nvSpPr>
        <p:spPr>
          <a:xfrm>
            <a:off x="5294766" y="3660169"/>
            <a:ext cx="3362400" cy="784610"/>
          </a:xfrm>
          <a:prstGeom prst="rect">
            <a:avLst/>
          </a:prstGeom>
          <a:solidFill>
            <a:srgbClr val="FFF2CC"/>
          </a:solidFill>
          <a:ln>
            <a:noFill/>
          </a:ln>
        </p:spPr>
        <p:txBody>
          <a:bodyPr spcFirstLastPara="1" wrap="square" lIns="68569" tIns="68569" rIns="68569" bIns="68569" anchor="ctr" anchorCtr="0">
            <a:noAutofit/>
          </a:bodyPr>
          <a:lstStyle/>
          <a:p>
            <a:r>
              <a:rPr lang="ja-JP" sz="900" b="1" dirty="0">
                <a:latin typeface="MS Gothic" panose="020B0609070205080204" pitchFamily="49" charset="-128"/>
                <a:ea typeface="MS Gothic" panose="020B0609070205080204" pitchFamily="49" charset="-128"/>
              </a:rPr>
              <a:t>このテンプレートのユーザへの注意: </a:t>
            </a:r>
            <a:r>
              <a:rPr lang="ja-JP" sz="900" dirty="0">
                <a:latin typeface="MS Gothic" panose="020B0609070205080204" pitchFamily="49" charset="-128"/>
                <a:ea typeface="MS Gothic" panose="020B0609070205080204" pitchFamily="49" charset="-128"/>
              </a:rPr>
              <a:t>このテンプレートでは、変更ネットワークのエンゲージメント戦略がすべて網羅されているわけではありませんので、必要に応じて追加または代替のアプローチを組み込んでください。</a:t>
            </a:r>
          </a:p>
        </p:txBody>
      </p:sp>
    </p:spTree>
    <p:extLst>
      <p:ext uri="{BB962C8B-B14F-4D97-AF65-F5344CB8AC3E}">
        <p14:creationId xmlns:p14="http://schemas.microsoft.com/office/powerpoint/2010/main" val="29360667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76"/>
          <p:cNvSpPr txBox="1">
            <a:spLocks noGrp="1"/>
          </p:cNvSpPr>
          <p:nvPr>
            <p:ph type="title"/>
          </p:nvPr>
        </p:nvSpPr>
        <p:spPr>
          <a:xfrm>
            <a:off x="372666" y="104777"/>
            <a:ext cx="8284500" cy="742500"/>
          </a:xfrm>
          <a:prstGeom prst="rect">
            <a:avLst/>
          </a:prstGeom>
        </p:spPr>
        <p:txBody>
          <a:bodyPr spcFirstLastPara="1" wrap="square" lIns="68569" tIns="68569" rIns="68569" bIns="68569" anchor="b" anchorCtr="0">
            <a:noAutofit/>
          </a:bodyPr>
          <a:lstStyle/>
          <a:p>
            <a:r>
              <a:rPr lang="ja-JP">
                <a:latin typeface="MS Gothic" panose="020B0609070205080204" pitchFamily="49" charset="-128"/>
                <a:ea typeface="MS Gothic" panose="020B0609070205080204" pitchFamily="49" charset="-128"/>
              </a:rPr>
              <a:t>変更ネットワークコミュニケーション</a:t>
            </a:r>
          </a:p>
        </p:txBody>
      </p:sp>
      <p:sp>
        <p:nvSpPr>
          <p:cNvPr id="547" name="Google Shape;547;p76"/>
          <p:cNvSpPr txBox="1"/>
          <p:nvPr/>
        </p:nvSpPr>
        <p:spPr>
          <a:xfrm>
            <a:off x="450104" y="1290321"/>
            <a:ext cx="7227262" cy="3413760"/>
          </a:xfrm>
          <a:prstGeom prst="rect">
            <a:avLst/>
          </a:prstGeom>
          <a:noFill/>
          <a:ln>
            <a:noFill/>
          </a:ln>
        </p:spPr>
        <p:txBody>
          <a:bodyPr spcFirstLastPara="1" wrap="square" lIns="68569" tIns="68569" rIns="68569" bIns="68569" anchor="t" anchorCtr="0">
            <a:noAutofit/>
          </a:bodyPr>
          <a:lstStyle/>
          <a:p>
            <a:r>
              <a:rPr lang="ja-JP" sz="1200">
                <a:latin typeface="MS Gothic" panose="020B0609070205080204" pitchFamily="49" charset="-128"/>
                <a:ea typeface="MS Gothic" panose="020B0609070205080204" pitchFamily="49" charset="-128"/>
              </a:rPr>
              <a:t>&lt;プログラム名&gt;の支援者各位</a:t>
            </a:r>
          </a:p>
          <a:p>
            <a:endParaRPr lang="en-US" sz="1200" dirty="0">
              <a:latin typeface="MS Gothic" panose="020B0609070205080204" pitchFamily="49" charset="-128"/>
              <a:ea typeface="MS Gothic" panose="020B0609070205080204" pitchFamily="49" charset="-128"/>
            </a:endParaRPr>
          </a:p>
          <a:p>
            <a:r>
              <a:rPr lang="ja-JP" sz="1200">
                <a:latin typeface="MS Gothic" panose="020B0609070205080204" pitchFamily="49" charset="-128"/>
                <a:ea typeface="MS Gothic" panose="020B0609070205080204" pitchFamily="49" charset="-128"/>
              </a:rPr>
              <a:t>&lt;プログラム名&gt;の支援者ネットワークがいよいよ立ち上がります! </a:t>
            </a:r>
          </a:p>
          <a:p>
            <a:endParaRPr lang="en-US" sz="1200" dirty="0">
              <a:latin typeface="MS Gothic" panose="020B0609070205080204" pitchFamily="49" charset="-128"/>
              <a:ea typeface="MS Gothic" panose="020B0609070205080204" pitchFamily="49" charset="-128"/>
            </a:endParaRPr>
          </a:p>
          <a:p>
            <a:r>
              <a:rPr lang="ja-JP" sz="1200">
                <a:latin typeface="MS Gothic" panose="020B0609070205080204" pitchFamily="49" charset="-128"/>
                <a:ea typeface="MS Gothic" panose="020B0609070205080204" pitchFamily="49" charset="-128"/>
              </a:rPr>
              <a:t>このグループの目的は、認知度を高め、新しいアイデアや働き方を支援し、各ステップで双方向フィードバックのチャネルを用意することによって、______のロールアウトに伴う主要な変更に向けた組織の準備を支援することです。 </a:t>
            </a:r>
          </a:p>
          <a:p>
            <a:endParaRPr lang="en-US" sz="1200" dirty="0">
              <a:latin typeface="MS Gothic" panose="020B0609070205080204" pitchFamily="49" charset="-128"/>
              <a:ea typeface="MS Gothic" panose="020B0609070205080204" pitchFamily="49" charset="-128"/>
            </a:endParaRPr>
          </a:p>
          <a:p>
            <a:r>
              <a:rPr lang="ja-JP" sz="1200">
                <a:latin typeface="MS Gothic" panose="020B0609070205080204" pitchFamily="49" charset="-128"/>
                <a:ea typeface="MS Gothic" panose="020B0609070205080204" pitchFamily="49" charset="-128"/>
              </a:rPr>
              <a:t>この開始ミーティングでは以下の機会が得られます。</a:t>
            </a:r>
          </a:p>
          <a:p>
            <a:pPr marL="171450" lvl="0" indent="-171450">
              <a:buFont typeface="Arial" panose="020B0604020202020204" pitchFamily="34" charset="0"/>
              <a:buChar char="•"/>
            </a:pPr>
            <a:r>
              <a:rPr lang="ja-JP" sz="1200">
                <a:latin typeface="MS Gothic" panose="020B0609070205080204" pitchFamily="49" charset="-128"/>
                <a:ea typeface="MS Gothic" panose="020B0609070205080204" pitchFamily="49" charset="-128"/>
              </a:rPr>
              <a:t>&lt;プログラム名&gt;プログラムの最新情報を最初に聞くことができます。</a:t>
            </a:r>
          </a:p>
          <a:p>
            <a:pPr marL="171450" lvl="0" indent="-171450">
              <a:buFont typeface="Arial" panose="020B0604020202020204" pitchFamily="34" charset="0"/>
              <a:buChar char="•"/>
            </a:pPr>
            <a:r>
              <a:rPr lang="ja-JP" sz="1200">
                <a:latin typeface="MS Gothic" panose="020B0609070205080204" pitchFamily="49" charset="-128"/>
                <a:ea typeface="MS Gothic" panose="020B0609070205080204" pitchFamily="49" charset="-128"/>
              </a:rPr>
              <a:t>&lt;プログラム名&gt;の支援者としてのロールと、組織や顧客を変更に向けて準備する方法を学習できます。</a:t>
            </a:r>
          </a:p>
          <a:p>
            <a:pPr marL="171450" lvl="0" indent="-171450">
              <a:buFont typeface="Arial" panose="020B0604020202020204" pitchFamily="34" charset="0"/>
              <a:buChar char="•"/>
            </a:pPr>
            <a:r>
              <a:rPr lang="ja-JP" sz="1200">
                <a:latin typeface="MS Gothic" panose="020B0609070205080204" pitchFamily="49" charset="-128"/>
                <a:ea typeface="MS Gothic" panose="020B0609070205080204" pitchFamily="49" charset="-128"/>
              </a:rPr>
              <a:t>質問をしたり、フィードバックを提供したり、チームと共有できる情報を受け取ったりできます。</a:t>
            </a:r>
          </a:p>
          <a:p>
            <a:endParaRPr lang="en-US" sz="1200" dirty="0">
              <a:latin typeface="MS Gothic" panose="020B0609070205080204" pitchFamily="49" charset="-128"/>
              <a:ea typeface="MS Gothic" panose="020B0609070205080204" pitchFamily="49" charset="-128"/>
            </a:endParaRPr>
          </a:p>
          <a:p>
            <a:r>
              <a:rPr lang="ja-JP" sz="1200">
                <a:latin typeface="MS Gothic" panose="020B0609070205080204" pitchFamily="49" charset="-128"/>
                <a:ea typeface="MS Gothic" panose="020B0609070205080204" pitchFamily="49" charset="-128"/>
              </a:rPr>
              <a:t>ご質問は &lt;名前&gt; までご遠慮なくお願いします。それでは &lt;予定時間&gt; にお会いできることを楽しみにしています!</a:t>
            </a:r>
          </a:p>
          <a:p>
            <a:r>
              <a:rPr lang="ja-JP" sz="1200">
                <a:latin typeface="MS Gothic" panose="020B0609070205080204" pitchFamily="49" charset="-128"/>
                <a:ea typeface="MS Gothic" panose="020B0609070205080204" pitchFamily="49" charset="-128"/>
              </a:rPr>
              <a:t> </a:t>
            </a:r>
          </a:p>
          <a:p>
            <a:r>
              <a:rPr lang="ja-JP" sz="1200">
                <a:latin typeface="MS Gothic" panose="020B0609070205080204" pitchFamily="49" charset="-128"/>
                <a:ea typeface="MS Gothic" panose="020B0609070205080204" pitchFamily="49" charset="-128"/>
              </a:rPr>
              <a:t>&lt;署名&gt; </a:t>
            </a:r>
          </a:p>
        </p:txBody>
      </p:sp>
      <p:sp>
        <p:nvSpPr>
          <p:cNvPr id="6" name="Google Shape;2286;p273">
            <a:extLst>
              <a:ext uri="{FF2B5EF4-FFF2-40B4-BE49-F238E27FC236}">
                <a16:creationId xmlns:a16="http://schemas.microsoft.com/office/drawing/2014/main" id="{8520927A-4E11-0B4D-AD6E-D3A2B010B604}"/>
              </a:ext>
            </a:extLst>
          </p:cNvPr>
          <p:cNvSpPr txBox="1"/>
          <p:nvPr/>
        </p:nvSpPr>
        <p:spPr>
          <a:xfrm>
            <a:off x="372666" y="847277"/>
            <a:ext cx="7304700" cy="2691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ja-JP" sz="1200" dirty="0">
                <a:solidFill>
                  <a:srgbClr val="59575C"/>
                </a:solidFill>
                <a:latin typeface="MS Gothic" panose="020B0609070205080204" pitchFamily="49" charset="-128"/>
                <a:ea typeface="MS Gothic" panose="020B0609070205080204" pitchFamily="49" charset="-128"/>
                <a:cs typeface="Roboto"/>
                <a:sym typeface="Roboto"/>
              </a:rPr>
              <a:t>次のテンプレートは、支援者ネットワークでのコミュニケーションを開始するためのガイドとして使用してください。</a:t>
            </a:r>
          </a:p>
        </p:txBody>
      </p:sp>
    </p:spTree>
    <p:extLst>
      <p:ext uri="{BB962C8B-B14F-4D97-AF65-F5344CB8AC3E}">
        <p14:creationId xmlns:p14="http://schemas.microsoft.com/office/powerpoint/2010/main" val="34902950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351"/>
        <p:cNvGrpSpPr/>
        <p:nvPr/>
      </p:nvGrpSpPr>
      <p:grpSpPr>
        <a:xfrm>
          <a:off x="0" y="0"/>
          <a:ext cx="0" cy="0"/>
          <a:chOff x="0" y="0"/>
          <a:chExt cx="0" cy="0"/>
        </a:xfrm>
      </p:grpSpPr>
      <p:sp>
        <p:nvSpPr>
          <p:cNvPr id="2352" name="Google Shape;2352;p278"/>
          <p:cNvSpPr txBox="1"/>
          <p:nvPr/>
        </p:nvSpPr>
        <p:spPr>
          <a:xfrm>
            <a:off x="378250" y="603125"/>
            <a:ext cx="78651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ja-JP" sz="3000" dirty="0">
                <a:latin typeface="MS Gothic" panose="020B0609070205080204" pitchFamily="49" charset="-128"/>
                <a:ea typeface="MS Gothic" panose="020B0609070205080204" pitchFamily="49" charset="-128"/>
                <a:cs typeface="Roboto Light"/>
                <a:sym typeface="Roboto Light"/>
              </a:rPr>
              <a:t>変更管理計画</a:t>
            </a:r>
          </a:p>
        </p:txBody>
      </p:sp>
      <p:sp>
        <p:nvSpPr>
          <p:cNvPr id="2353" name="Google Shape;2353;p278"/>
          <p:cNvSpPr/>
          <p:nvPr/>
        </p:nvSpPr>
        <p:spPr>
          <a:xfrm>
            <a:off x="1658500" y="1360630"/>
            <a:ext cx="24159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準備フェーズ</a:t>
            </a:r>
          </a:p>
        </p:txBody>
      </p:sp>
      <p:sp>
        <p:nvSpPr>
          <p:cNvPr id="2354" name="Google Shape;2354;p278"/>
          <p:cNvSpPr/>
          <p:nvPr/>
        </p:nvSpPr>
        <p:spPr>
          <a:xfrm>
            <a:off x="3961247" y="1360630"/>
            <a:ext cx="25920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ロールアウトフェーズ</a:t>
            </a:r>
          </a:p>
        </p:txBody>
      </p:sp>
      <p:sp>
        <p:nvSpPr>
          <p:cNvPr id="2355" name="Google Shape;2355;p278"/>
          <p:cNvSpPr/>
          <p:nvPr/>
        </p:nvSpPr>
        <p:spPr>
          <a:xfrm>
            <a:off x="6394257" y="1360630"/>
            <a:ext cx="25098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管理フェーズ</a:t>
            </a:r>
          </a:p>
        </p:txBody>
      </p:sp>
      <p:grpSp>
        <p:nvGrpSpPr>
          <p:cNvPr id="2356" name="Google Shape;2356;p278"/>
          <p:cNvGrpSpPr/>
          <p:nvPr/>
        </p:nvGrpSpPr>
        <p:grpSpPr>
          <a:xfrm>
            <a:off x="423284" y="1886593"/>
            <a:ext cx="1232969" cy="310009"/>
            <a:chOff x="423284" y="1901415"/>
            <a:chExt cx="1232969" cy="310009"/>
          </a:xfrm>
        </p:grpSpPr>
        <p:grpSp>
          <p:nvGrpSpPr>
            <p:cNvPr id="2357" name="Google Shape;2357;p278"/>
            <p:cNvGrpSpPr/>
            <p:nvPr/>
          </p:nvGrpSpPr>
          <p:grpSpPr>
            <a:xfrm>
              <a:off x="423284" y="1904302"/>
              <a:ext cx="307122" cy="307122"/>
              <a:chOff x="5257838" y="1253490"/>
              <a:chExt cx="505800" cy="505800"/>
            </a:xfrm>
          </p:grpSpPr>
          <p:sp>
            <p:nvSpPr>
              <p:cNvPr id="2358" name="Google Shape;2358;p278"/>
              <p:cNvSpPr/>
              <p:nvPr/>
            </p:nvSpPr>
            <p:spPr>
              <a:xfrm>
                <a:off x="5257838" y="12534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2359" name="Google Shape;2359;p278"/>
              <p:cNvGrpSpPr/>
              <p:nvPr/>
            </p:nvGrpSpPr>
            <p:grpSpPr>
              <a:xfrm>
                <a:off x="5300874" y="1294706"/>
                <a:ext cx="419720" cy="419720"/>
                <a:chOff x="5868243" y="1904275"/>
                <a:chExt cx="335400" cy="335400"/>
              </a:xfrm>
            </p:grpSpPr>
            <p:sp>
              <p:nvSpPr>
                <p:cNvPr id="2360" name="Google Shape;2360;p278"/>
                <p:cNvSpPr/>
                <p:nvPr/>
              </p:nvSpPr>
              <p:spPr>
                <a:xfrm>
                  <a:off x="5868243" y="190427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2361" name="Google Shape;2361;p278"/>
                <p:cNvGrpSpPr/>
                <p:nvPr/>
              </p:nvGrpSpPr>
              <p:grpSpPr>
                <a:xfrm>
                  <a:off x="5932521" y="1996422"/>
                  <a:ext cx="206693" cy="150208"/>
                  <a:chOff x="6095526" y="5530926"/>
                  <a:chExt cx="305895" cy="222300"/>
                </a:xfrm>
              </p:grpSpPr>
              <p:sp>
                <p:nvSpPr>
                  <p:cNvPr id="2362" name="Google Shape;2362;p278"/>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2363" name="Google Shape;2363;p278"/>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grpSp>
          </p:grpSp>
        </p:grpSp>
        <p:sp>
          <p:nvSpPr>
            <p:cNvPr id="2364" name="Google Shape;2364;p278"/>
            <p:cNvSpPr txBox="1"/>
            <p:nvPr/>
          </p:nvSpPr>
          <p:spPr>
            <a:xfrm>
              <a:off x="769154" y="190141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経営陣</a:t>
              </a:r>
            </a:p>
          </p:txBody>
        </p:sp>
      </p:grpSp>
      <p:grpSp>
        <p:nvGrpSpPr>
          <p:cNvPr id="2366" name="Google Shape;2366;p278"/>
          <p:cNvGrpSpPr/>
          <p:nvPr/>
        </p:nvGrpSpPr>
        <p:grpSpPr>
          <a:xfrm>
            <a:off x="436998" y="2441281"/>
            <a:ext cx="279404" cy="279809"/>
            <a:chOff x="5257838" y="1897365"/>
            <a:chExt cx="505800" cy="505800"/>
          </a:xfrm>
        </p:grpSpPr>
        <p:sp>
          <p:nvSpPr>
            <p:cNvPr id="2367" name="Google Shape;2367;p278"/>
            <p:cNvSpPr/>
            <p:nvPr/>
          </p:nvSpPr>
          <p:spPr>
            <a:xfrm>
              <a:off x="5257838" y="1897365"/>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ja-JP" sz="1400">
                  <a:latin typeface="MS Gothic" panose="020B0609070205080204" pitchFamily="49" charset="-128"/>
                  <a:ea typeface="MS Gothic" panose="020B0609070205080204" pitchFamily="49" charset="-128"/>
                </a:rPr>
                <a:t>d</a:t>
              </a:r>
            </a:p>
          </p:txBody>
        </p:sp>
        <p:grpSp>
          <p:nvGrpSpPr>
            <p:cNvPr id="2368" name="Google Shape;2368;p278"/>
            <p:cNvGrpSpPr/>
            <p:nvPr/>
          </p:nvGrpSpPr>
          <p:grpSpPr>
            <a:xfrm>
              <a:off x="5300876" y="1940403"/>
              <a:ext cx="419720" cy="419720"/>
              <a:chOff x="5868245" y="2420255"/>
              <a:chExt cx="335400" cy="335400"/>
            </a:xfrm>
          </p:grpSpPr>
          <p:sp>
            <p:nvSpPr>
              <p:cNvPr id="2369" name="Google Shape;2369;p278"/>
              <p:cNvSpPr/>
              <p:nvPr/>
            </p:nvSpPr>
            <p:spPr>
              <a:xfrm>
                <a:off x="5868245" y="2420255"/>
                <a:ext cx="335400" cy="335400"/>
              </a:xfrm>
              <a:prstGeom prst="ellipse">
                <a:avLst/>
              </a:prstGeom>
              <a:solidFill>
                <a:srgbClr val="D39981"/>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2370" name="Google Shape;2370;p278"/>
              <p:cNvGrpSpPr/>
              <p:nvPr/>
            </p:nvGrpSpPr>
            <p:grpSpPr>
              <a:xfrm>
                <a:off x="5923182" y="2502555"/>
                <a:ext cx="226666" cy="184921"/>
                <a:chOff x="4406740" y="6608406"/>
                <a:chExt cx="336650" cy="306262"/>
              </a:xfrm>
            </p:grpSpPr>
            <p:sp>
              <p:nvSpPr>
                <p:cNvPr id="2371" name="Google Shape;2371;p278"/>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2372" name="Google Shape;2372;p278"/>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2373" name="Google Shape;2373;p278"/>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2374" name="Google Shape;2374;p278"/>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2375" name="Google Shape;2375;p278"/>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2376" name="Google Shape;2376;p278"/>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grpSp>
        </p:grpSp>
      </p:grpSp>
      <p:sp>
        <p:nvSpPr>
          <p:cNvPr id="2377" name="Google Shape;2377;p278"/>
          <p:cNvSpPr txBox="1"/>
          <p:nvPr/>
        </p:nvSpPr>
        <p:spPr>
          <a:xfrm>
            <a:off x="769154" y="2438055"/>
            <a:ext cx="1035792"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エコシステム</a:t>
            </a:r>
          </a:p>
        </p:txBody>
      </p:sp>
      <p:grpSp>
        <p:nvGrpSpPr>
          <p:cNvPr id="2378" name="Google Shape;2378;p278"/>
          <p:cNvGrpSpPr/>
          <p:nvPr/>
        </p:nvGrpSpPr>
        <p:grpSpPr>
          <a:xfrm>
            <a:off x="427864" y="2969909"/>
            <a:ext cx="1213090" cy="314140"/>
            <a:chOff x="427864" y="2838800"/>
            <a:chExt cx="1213090" cy="314140"/>
          </a:xfrm>
        </p:grpSpPr>
        <p:grpSp>
          <p:nvGrpSpPr>
            <p:cNvPr id="2379" name="Google Shape;2379;p278"/>
            <p:cNvGrpSpPr/>
            <p:nvPr/>
          </p:nvGrpSpPr>
          <p:grpSpPr>
            <a:xfrm>
              <a:off x="427864" y="2838800"/>
              <a:ext cx="297663" cy="297663"/>
              <a:chOff x="5257838" y="2488390"/>
              <a:chExt cx="505800" cy="505800"/>
            </a:xfrm>
          </p:grpSpPr>
          <p:sp>
            <p:nvSpPr>
              <p:cNvPr id="2380" name="Google Shape;2380;p278"/>
              <p:cNvSpPr/>
              <p:nvPr/>
            </p:nvSpPr>
            <p:spPr>
              <a:xfrm>
                <a:off x="5257838" y="2488390"/>
                <a:ext cx="505800" cy="5058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2381" name="Google Shape;2381;p278"/>
              <p:cNvGrpSpPr/>
              <p:nvPr/>
            </p:nvGrpSpPr>
            <p:grpSpPr>
              <a:xfrm>
                <a:off x="5300572" y="2525421"/>
                <a:ext cx="419720" cy="419720"/>
                <a:chOff x="5868001" y="2887745"/>
                <a:chExt cx="335400" cy="335400"/>
              </a:xfrm>
            </p:grpSpPr>
            <p:sp>
              <p:nvSpPr>
                <p:cNvPr id="2382" name="Google Shape;2382;p278"/>
                <p:cNvSpPr/>
                <p:nvPr/>
              </p:nvSpPr>
              <p:spPr>
                <a:xfrm>
                  <a:off x="5868001" y="2887745"/>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2383" name="Google Shape;2383;p278"/>
                <p:cNvGrpSpPr/>
                <p:nvPr/>
              </p:nvGrpSpPr>
              <p:grpSpPr>
                <a:xfrm>
                  <a:off x="5928494" y="2972465"/>
                  <a:ext cx="213511" cy="165896"/>
                  <a:chOff x="5701967" y="2404675"/>
                  <a:chExt cx="504158" cy="391541"/>
                </a:xfrm>
              </p:grpSpPr>
              <p:sp>
                <p:nvSpPr>
                  <p:cNvPr id="2384" name="Google Shape;2384;p278"/>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385" name="Google Shape;2385;p278"/>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386" name="Google Shape;2386;p278"/>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387" name="Google Shape;2387;p278"/>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388" name="Google Shape;2388;p278"/>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389" name="Google Shape;2389;p278"/>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grpSp>
        <p:sp>
          <p:nvSpPr>
            <p:cNvPr id="2390" name="Google Shape;2390;p278"/>
            <p:cNvSpPr txBox="1"/>
            <p:nvPr/>
          </p:nvSpPr>
          <p:spPr>
            <a:xfrm>
              <a:off x="769154" y="2862540"/>
              <a:ext cx="8718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価値</a:t>
              </a:r>
            </a:p>
          </p:txBody>
        </p:sp>
      </p:grpSp>
      <p:grpSp>
        <p:nvGrpSpPr>
          <p:cNvPr id="2391" name="Google Shape;2391;p278"/>
          <p:cNvGrpSpPr/>
          <p:nvPr/>
        </p:nvGrpSpPr>
        <p:grpSpPr>
          <a:xfrm>
            <a:off x="423225" y="3525502"/>
            <a:ext cx="1548697" cy="323267"/>
            <a:chOff x="423225" y="3310248"/>
            <a:chExt cx="1548697" cy="323267"/>
          </a:xfrm>
        </p:grpSpPr>
        <p:grpSp>
          <p:nvGrpSpPr>
            <p:cNvPr id="2392" name="Google Shape;2392;p278"/>
            <p:cNvGrpSpPr/>
            <p:nvPr/>
          </p:nvGrpSpPr>
          <p:grpSpPr>
            <a:xfrm>
              <a:off x="423225" y="3310248"/>
              <a:ext cx="307682" cy="307682"/>
              <a:chOff x="5213323" y="3161235"/>
              <a:chExt cx="374400" cy="374400"/>
            </a:xfrm>
          </p:grpSpPr>
          <p:sp>
            <p:nvSpPr>
              <p:cNvPr id="2393" name="Google Shape;2393;p278"/>
              <p:cNvSpPr/>
              <p:nvPr/>
            </p:nvSpPr>
            <p:spPr>
              <a:xfrm>
                <a:off x="5213323" y="3161235"/>
                <a:ext cx="374400" cy="374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2394" name="Google Shape;2394;p278"/>
              <p:cNvGrpSpPr/>
              <p:nvPr/>
            </p:nvGrpSpPr>
            <p:grpSpPr>
              <a:xfrm>
                <a:off x="5245454" y="3190213"/>
                <a:ext cx="310715" cy="310715"/>
                <a:chOff x="5868241" y="3355230"/>
                <a:chExt cx="335400" cy="335400"/>
              </a:xfrm>
            </p:grpSpPr>
            <p:sp>
              <p:nvSpPr>
                <p:cNvPr id="2395" name="Google Shape;2395;p278"/>
                <p:cNvSpPr/>
                <p:nvPr/>
              </p:nvSpPr>
              <p:spPr>
                <a:xfrm>
                  <a:off x="5868241" y="3355230"/>
                  <a:ext cx="335400" cy="335400"/>
                </a:xfrm>
                <a:prstGeom prst="ellipse">
                  <a:avLst/>
                </a:prstGeom>
                <a:solidFill>
                  <a:srgbClr val="B45F0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2396" name="Google Shape;2396;p278"/>
                <p:cNvGrpSpPr/>
                <p:nvPr/>
              </p:nvGrpSpPr>
              <p:grpSpPr>
                <a:xfrm>
                  <a:off x="5961905" y="3433421"/>
                  <a:ext cx="173287" cy="167904"/>
                  <a:chOff x="7198569" y="5857936"/>
                  <a:chExt cx="309000" cy="299400"/>
                </a:xfrm>
              </p:grpSpPr>
              <p:sp>
                <p:nvSpPr>
                  <p:cNvPr id="2397" name="Google Shape;2397;p278"/>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398" name="Google Shape;2398;p278"/>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399" name="Google Shape;2399;p278"/>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grpSp>
        <p:sp>
          <p:nvSpPr>
            <p:cNvPr id="2400" name="Google Shape;2400;p278"/>
            <p:cNvSpPr txBox="1"/>
            <p:nvPr/>
          </p:nvSpPr>
          <p:spPr>
            <a:xfrm>
              <a:off x="769153" y="3343115"/>
              <a:ext cx="1202769"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イネーブルメント</a:t>
              </a:r>
            </a:p>
          </p:txBody>
        </p:sp>
      </p:grpSp>
      <p:grpSp>
        <p:nvGrpSpPr>
          <p:cNvPr id="2401" name="Google Shape;2401;p278"/>
          <p:cNvGrpSpPr/>
          <p:nvPr/>
        </p:nvGrpSpPr>
        <p:grpSpPr>
          <a:xfrm>
            <a:off x="428280" y="4090223"/>
            <a:ext cx="1227974" cy="297669"/>
            <a:chOff x="428280" y="4020314"/>
            <a:chExt cx="1227974" cy="297669"/>
          </a:xfrm>
        </p:grpSpPr>
        <p:grpSp>
          <p:nvGrpSpPr>
            <p:cNvPr id="2402" name="Google Shape;2402;p278"/>
            <p:cNvGrpSpPr/>
            <p:nvPr/>
          </p:nvGrpSpPr>
          <p:grpSpPr>
            <a:xfrm>
              <a:off x="428280" y="4020314"/>
              <a:ext cx="297669" cy="297669"/>
              <a:chOff x="6449309" y="1432351"/>
              <a:chExt cx="797400" cy="797400"/>
            </a:xfrm>
          </p:grpSpPr>
          <p:sp>
            <p:nvSpPr>
              <p:cNvPr id="2403" name="Google Shape;2403;p278"/>
              <p:cNvSpPr/>
              <p:nvPr/>
            </p:nvSpPr>
            <p:spPr>
              <a:xfrm>
                <a:off x="6449309" y="1432351"/>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2404" name="Google Shape;2404;p278"/>
              <p:cNvGrpSpPr/>
              <p:nvPr/>
            </p:nvGrpSpPr>
            <p:grpSpPr>
              <a:xfrm>
                <a:off x="6539943" y="1535336"/>
                <a:ext cx="613902" cy="613902"/>
                <a:chOff x="7561495" y="2122224"/>
                <a:chExt cx="453600" cy="453600"/>
              </a:xfrm>
            </p:grpSpPr>
            <p:sp>
              <p:nvSpPr>
                <p:cNvPr id="2405" name="Google Shape;2405;p278"/>
                <p:cNvSpPr/>
                <p:nvPr/>
              </p:nvSpPr>
              <p:spPr>
                <a:xfrm>
                  <a:off x="7561495" y="2122224"/>
                  <a:ext cx="453600" cy="4536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2406" name="Google Shape;2406;p278"/>
                <p:cNvGrpSpPr/>
                <p:nvPr/>
              </p:nvGrpSpPr>
              <p:grpSpPr>
                <a:xfrm>
                  <a:off x="7672704" y="2221287"/>
                  <a:ext cx="231847" cy="255450"/>
                  <a:chOff x="6386989" y="5802088"/>
                  <a:chExt cx="373164" cy="411088"/>
                </a:xfrm>
              </p:grpSpPr>
              <p:sp>
                <p:nvSpPr>
                  <p:cNvPr id="2407" name="Google Shape;2407;p278"/>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408" name="Google Shape;2408;p278"/>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409" name="Google Shape;2409;p278"/>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410" name="Google Shape;2410;p278"/>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411" name="Google Shape;2411;p278"/>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grpSp>
        <p:sp>
          <p:nvSpPr>
            <p:cNvPr id="2412" name="Google Shape;2412;p278"/>
            <p:cNvSpPr txBox="1"/>
            <p:nvPr/>
          </p:nvSpPr>
          <p:spPr>
            <a:xfrm>
              <a:off x="769154" y="4023965"/>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褒賞</a:t>
              </a:r>
            </a:p>
          </p:txBody>
        </p:sp>
      </p:grpSp>
      <p:grpSp>
        <p:nvGrpSpPr>
          <p:cNvPr id="2413" name="Google Shape;2413;p278"/>
          <p:cNvGrpSpPr/>
          <p:nvPr/>
        </p:nvGrpSpPr>
        <p:grpSpPr>
          <a:xfrm>
            <a:off x="428310" y="4629346"/>
            <a:ext cx="1227943" cy="297669"/>
            <a:chOff x="428310" y="4491767"/>
            <a:chExt cx="1227943" cy="297669"/>
          </a:xfrm>
        </p:grpSpPr>
        <p:grpSp>
          <p:nvGrpSpPr>
            <p:cNvPr id="2414" name="Google Shape;2414;p278"/>
            <p:cNvGrpSpPr/>
            <p:nvPr/>
          </p:nvGrpSpPr>
          <p:grpSpPr>
            <a:xfrm>
              <a:off x="428310" y="4491767"/>
              <a:ext cx="297669" cy="297669"/>
              <a:chOff x="7857621" y="1498755"/>
              <a:chExt cx="797400" cy="797400"/>
            </a:xfrm>
          </p:grpSpPr>
          <p:sp>
            <p:nvSpPr>
              <p:cNvPr id="2415" name="Google Shape;2415;p278"/>
              <p:cNvSpPr/>
              <p:nvPr/>
            </p:nvSpPr>
            <p:spPr>
              <a:xfrm>
                <a:off x="7857621" y="1498755"/>
                <a:ext cx="797400" cy="797400"/>
              </a:xfrm>
              <a:prstGeom prst="ellipse">
                <a:avLst/>
              </a:prstGeom>
              <a:solidFill>
                <a:srgbClr val="FFFFFF"/>
              </a:solidFill>
              <a:ln>
                <a:noFill/>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sp>
            <p:nvSpPr>
              <p:cNvPr id="2416" name="Google Shape;2416;p278"/>
              <p:cNvSpPr/>
              <p:nvPr/>
            </p:nvSpPr>
            <p:spPr>
              <a:xfrm>
                <a:off x="7949421" y="1590555"/>
                <a:ext cx="613800" cy="613800"/>
              </a:xfrm>
              <a:prstGeom prst="ellipse">
                <a:avLst/>
              </a:prstGeom>
              <a:solidFill>
                <a:srgbClr val="666666"/>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pSp>
            <p:nvGrpSpPr>
              <p:cNvPr id="2417" name="Google Shape;2417;p278"/>
              <p:cNvGrpSpPr/>
              <p:nvPr/>
            </p:nvGrpSpPr>
            <p:grpSpPr>
              <a:xfrm>
                <a:off x="8096684" y="1737301"/>
                <a:ext cx="319200" cy="320400"/>
                <a:chOff x="8096684" y="1670924"/>
                <a:chExt cx="319200" cy="320400"/>
              </a:xfrm>
            </p:grpSpPr>
            <p:sp>
              <p:nvSpPr>
                <p:cNvPr id="2418" name="Google Shape;2418;p278"/>
                <p:cNvSpPr/>
                <p:nvPr/>
              </p:nvSpPr>
              <p:spPr>
                <a:xfrm>
                  <a:off x="8193356" y="1767565"/>
                  <a:ext cx="126000" cy="1272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2419" name="Google Shape;2419;p278"/>
                <p:cNvSpPr/>
                <p:nvPr/>
              </p:nvSpPr>
              <p:spPr>
                <a:xfrm>
                  <a:off x="8096684" y="1670924"/>
                  <a:ext cx="319200" cy="3204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sp>
          <p:nvSpPr>
            <p:cNvPr id="2420" name="Google Shape;2420;p278"/>
            <p:cNvSpPr txBox="1"/>
            <p:nvPr/>
          </p:nvSpPr>
          <p:spPr>
            <a:xfrm>
              <a:off x="769154" y="4495390"/>
              <a:ext cx="887100" cy="290400"/>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構造</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23"/>
        <p:cNvGrpSpPr/>
        <p:nvPr/>
      </p:nvGrpSpPr>
      <p:grpSpPr>
        <a:xfrm>
          <a:off x="0" y="0"/>
          <a:ext cx="0" cy="0"/>
          <a:chOff x="0" y="0"/>
          <a:chExt cx="0" cy="0"/>
        </a:xfrm>
      </p:grpSpPr>
      <p:sp>
        <p:nvSpPr>
          <p:cNvPr id="1724" name="Google Shape;1724;p249"/>
          <p:cNvSpPr txBox="1"/>
          <p:nvPr/>
        </p:nvSpPr>
        <p:spPr>
          <a:xfrm>
            <a:off x="406943" y="1257038"/>
            <a:ext cx="3577500" cy="2765400"/>
          </a:xfrm>
          <a:prstGeom prst="rect">
            <a:avLst/>
          </a:prstGeom>
          <a:noFill/>
          <a:ln>
            <a:noFill/>
          </a:ln>
        </p:spPr>
        <p:txBody>
          <a:bodyPr spcFirstLastPara="1" wrap="square" lIns="68575" tIns="68575" rIns="68575" bIns="68575" anchor="t" anchorCtr="0">
            <a:noAutofit/>
          </a:bodyPr>
          <a:lstStyle/>
          <a:p>
            <a:pPr marL="0" lvl="0" indent="0" algn="l" rtl="0">
              <a:spcBef>
                <a:spcPts val="0"/>
              </a:spcBef>
              <a:spcAft>
                <a:spcPts val="0"/>
              </a:spcAft>
              <a:buNone/>
            </a:pPr>
            <a:endParaRPr sz="1200">
              <a:solidFill>
                <a:schemeClr val="accent2"/>
              </a:solidFill>
              <a:latin typeface="MS Gothic" panose="020B0609070205080204" pitchFamily="49" charset="-128"/>
              <a:ea typeface="MS Gothic" panose="020B0609070205080204" pitchFamily="49" charset="-128"/>
              <a:cs typeface="Roboto Light"/>
              <a:sym typeface="Roboto Light"/>
            </a:endParaRPr>
          </a:p>
        </p:txBody>
      </p:sp>
      <p:sp>
        <p:nvSpPr>
          <p:cNvPr id="1725" name="Google Shape;1725;p249"/>
          <p:cNvSpPr/>
          <p:nvPr/>
        </p:nvSpPr>
        <p:spPr>
          <a:xfrm>
            <a:off x="8360148" y="4383672"/>
            <a:ext cx="119700" cy="119700"/>
          </a:xfrm>
          <a:prstGeom prst="ellipse">
            <a:avLst/>
          </a:prstGeom>
          <a:solidFill>
            <a:srgbClr val="D39981"/>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MS Gothic" panose="020B0609070205080204" pitchFamily="49" charset="-128"/>
              <a:ea typeface="MS Gothic" panose="020B0609070205080204" pitchFamily="49" charset="-128"/>
              <a:sym typeface="Arial"/>
            </a:endParaRPr>
          </a:p>
        </p:txBody>
      </p:sp>
      <p:sp>
        <p:nvSpPr>
          <p:cNvPr id="1726" name="Google Shape;1726;p249"/>
          <p:cNvSpPr/>
          <p:nvPr/>
        </p:nvSpPr>
        <p:spPr>
          <a:xfrm>
            <a:off x="8360148" y="4566479"/>
            <a:ext cx="119700" cy="119700"/>
          </a:xfrm>
          <a:prstGeom prst="ellipse">
            <a:avLst/>
          </a:prstGeom>
          <a:solidFill>
            <a:srgbClr val="B45F06"/>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MS Gothic" panose="020B0609070205080204" pitchFamily="49" charset="-128"/>
              <a:ea typeface="MS Gothic" panose="020B0609070205080204" pitchFamily="49" charset="-128"/>
              <a:sym typeface="Arial"/>
            </a:endParaRPr>
          </a:p>
        </p:txBody>
      </p:sp>
      <p:sp>
        <p:nvSpPr>
          <p:cNvPr id="1727" name="Google Shape;1727;p249"/>
          <p:cNvSpPr/>
          <p:nvPr/>
        </p:nvSpPr>
        <p:spPr>
          <a:xfrm>
            <a:off x="8360148" y="4761472"/>
            <a:ext cx="119700" cy="119700"/>
          </a:xfrm>
          <a:prstGeom prst="ellipse">
            <a:avLst/>
          </a:prstGeom>
          <a:solidFill>
            <a:srgbClr val="8D837B"/>
          </a:solidFill>
          <a:ln w="9525" cap="flat"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FFFFFF"/>
              </a:solidFill>
              <a:latin typeface="MS Gothic" panose="020B0609070205080204" pitchFamily="49" charset="-128"/>
              <a:ea typeface="MS Gothic" panose="020B0609070205080204" pitchFamily="49" charset="-128"/>
              <a:sym typeface="Arial"/>
            </a:endParaRPr>
          </a:p>
        </p:txBody>
      </p:sp>
      <p:sp>
        <p:nvSpPr>
          <p:cNvPr id="1728" name="Google Shape;1728;p249"/>
          <p:cNvSpPr txBox="1"/>
          <p:nvPr/>
        </p:nvSpPr>
        <p:spPr>
          <a:xfrm>
            <a:off x="8507880" y="4269250"/>
            <a:ext cx="721200" cy="657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ja-JP" sz="700" dirty="0">
                <a:solidFill>
                  <a:srgbClr val="032E61"/>
                </a:solidFill>
                <a:latin typeface="MS Gothic" panose="020B0609070205080204" pitchFamily="49" charset="-128"/>
                <a:ea typeface="MS Gothic" panose="020B0609070205080204" pitchFamily="49" charset="-128"/>
                <a:cs typeface="Proxima Nova"/>
                <a:sym typeface="Proxima Nova"/>
              </a:rPr>
              <a:t>ソーシャル  </a:t>
            </a:r>
          </a:p>
          <a:p>
            <a:pPr marL="0" marR="0" lvl="0" indent="0" algn="l" rtl="0">
              <a:lnSpc>
                <a:spcPct val="100000"/>
              </a:lnSpc>
              <a:spcBef>
                <a:spcPts val="900"/>
              </a:spcBef>
              <a:spcAft>
                <a:spcPts val="0"/>
              </a:spcAft>
              <a:buClr>
                <a:srgbClr val="000000"/>
              </a:buClr>
              <a:buSzPts val="1000"/>
              <a:buFont typeface="Arial"/>
              <a:buNone/>
            </a:pPr>
            <a:r>
              <a:rPr lang="ja-JP" sz="700" dirty="0">
                <a:solidFill>
                  <a:srgbClr val="032E61"/>
                </a:solidFill>
                <a:latin typeface="MS Gothic" panose="020B0609070205080204" pitchFamily="49" charset="-128"/>
                <a:ea typeface="MS Gothic" panose="020B0609070205080204" pitchFamily="49" charset="-128"/>
                <a:cs typeface="Proxima Nova"/>
                <a:sym typeface="Proxima Nova"/>
              </a:rPr>
              <a:t>個人 </a:t>
            </a:r>
          </a:p>
          <a:p>
            <a:pPr marL="0" marR="0" lvl="0" indent="0" algn="l" rtl="0">
              <a:lnSpc>
                <a:spcPct val="100000"/>
              </a:lnSpc>
              <a:spcBef>
                <a:spcPts val="900"/>
              </a:spcBef>
              <a:spcAft>
                <a:spcPts val="900"/>
              </a:spcAft>
              <a:buClr>
                <a:srgbClr val="000000"/>
              </a:buClr>
              <a:buSzPts val="1000"/>
              <a:buFont typeface="Arial"/>
              <a:buNone/>
            </a:pPr>
            <a:r>
              <a:rPr lang="ja-JP" sz="700" dirty="0">
                <a:solidFill>
                  <a:srgbClr val="032E61"/>
                </a:solidFill>
                <a:latin typeface="MS Gothic" panose="020B0609070205080204" pitchFamily="49" charset="-128"/>
                <a:ea typeface="MS Gothic" panose="020B0609070205080204" pitchFamily="49" charset="-128"/>
                <a:cs typeface="Proxima Nova"/>
                <a:sym typeface="Proxima Nova"/>
              </a:rPr>
              <a:t>構造</a:t>
            </a:r>
          </a:p>
        </p:txBody>
      </p:sp>
      <p:grpSp>
        <p:nvGrpSpPr>
          <p:cNvPr id="1729" name="Google Shape;1729;p249"/>
          <p:cNvGrpSpPr/>
          <p:nvPr/>
        </p:nvGrpSpPr>
        <p:grpSpPr>
          <a:xfrm rot="1878247">
            <a:off x="4068695" y="288786"/>
            <a:ext cx="4604249" cy="4604160"/>
            <a:chOff x="-321416" y="764706"/>
            <a:chExt cx="3852300" cy="3851400"/>
          </a:xfrm>
        </p:grpSpPr>
        <p:sp>
          <p:nvSpPr>
            <p:cNvPr id="1730" name="Google Shape;1730;p249"/>
            <p:cNvSpPr/>
            <p:nvPr/>
          </p:nvSpPr>
          <p:spPr>
            <a:xfrm>
              <a:off x="-310623" y="775497"/>
              <a:ext cx="3830700" cy="3829800"/>
            </a:xfrm>
            <a:prstGeom prst="pie">
              <a:avLst>
                <a:gd name="adj1" fmla="val 10818113"/>
                <a:gd name="adj2" fmla="val 18082802"/>
              </a:avLst>
            </a:prstGeom>
            <a:solidFill>
              <a:srgbClr val="A074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MS Gothic" panose="020B0609070205080204" pitchFamily="49" charset="-128"/>
                <a:ea typeface="MS Gothic" panose="020B0609070205080204" pitchFamily="49" charset="-128"/>
                <a:sym typeface="Arial"/>
              </a:endParaRPr>
            </a:p>
          </p:txBody>
        </p:sp>
        <p:sp>
          <p:nvSpPr>
            <p:cNvPr id="1731" name="Google Shape;1731;p249"/>
            <p:cNvSpPr/>
            <p:nvPr/>
          </p:nvSpPr>
          <p:spPr>
            <a:xfrm>
              <a:off x="-321416" y="764706"/>
              <a:ext cx="3852300" cy="3851400"/>
            </a:xfrm>
            <a:prstGeom prst="pie">
              <a:avLst>
                <a:gd name="adj1" fmla="val 18103589"/>
                <a:gd name="adj2" fmla="val 3494218"/>
              </a:avLst>
            </a:prstGeom>
            <a:solidFill>
              <a:srgbClr val="783F04"/>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a:solidFill>
                    <a:srgbClr val="205CA0"/>
                  </a:solidFill>
                  <a:latin typeface="MS Gothic" panose="020B0609070205080204" pitchFamily="49" charset="-128"/>
                  <a:ea typeface="MS Gothic" panose="020B0609070205080204" pitchFamily="49" charset="-128"/>
                  <a:sym typeface="Arial"/>
                </a:rPr>
                <a:t>  </a:t>
              </a:r>
            </a:p>
          </p:txBody>
        </p:sp>
        <p:sp>
          <p:nvSpPr>
            <p:cNvPr id="1732" name="Google Shape;1732;p249"/>
            <p:cNvSpPr/>
            <p:nvPr/>
          </p:nvSpPr>
          <p:spPr>
            <a:xfrm rot="10800000">
              <a:off x="-310572" y="775470"/>
              <a:ext cx="3830700" cy="3829800"/>
            </a:xfrm>
            <a:prstGeom prst="pie">
              <a:avLst>
                <a:gd name="adj1" fmla="val 14316039"/>
                <a:gd name="adj2" fmla="val 28420"/>
              </a:avLst>
            </a:prstGeom>
            <a:solidFill>
              <a:srgbClr val="434343"/>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MS Gothic" panose="020B0609070205080204" pitchFamily="49" charset="-128"/>
                <a:ea typeface="MS Gothic" panose="020B0609070205080204" pitchFamily="49" charset="-128"/>
                <a:sym typeface="Arial"/>
              </a:endParaRPr>
            </a:p>
          </p:txBody>
        </p:sp>
      </p:grpSp>
      <p:grpSp>
        <p:nvGrpSpPr>
          <p:cNvPr id="1733" name="Google Shape;1733;p249"/>
          <p:cNvGrpSpPr/>
          <p:nvPr/>
        </p:nvGrpSpPr>
        <p:grpSpPr>
          <a:xfrm rot="1877473">
            <a:off x="4259264" y="478453"/>
            <a:ext cx="4242523" cy="4241932"/>
            <a:chOff x="-321416" y="764706"/>
            <a:chExt cx="3852300" cy="3851400"/>
          </a:xfrm>
        </p:grpSpPr>
        <p:sp>
          <p:nvSpPr>
            <p:cNvPr id="1734" name="Google Shape;1734;p249"/>
            <p:cNvSpPr/>
            <p:nvPr/>
          </p:nvSpPr>
          <p:spPr>
            <a:xfrm>
              <a:off x="-310623" y="775497"/>
              <a:ext cx="3830700" cy="3829800"/>
            </a:xfrm>
            <a:prstGeom prst="pie">
              <a:avLst>
                <a:gd name="adj1" fmla="val 10818113"/>
                <a:gd name="adj2" fmla="val 18082802"/>
              </a:avLst>
            </a:prstGeom>
            <a:solidFill>
              <a:srgbClr val="D3998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MS Gothic" panose="020B0609070205080204" pitchFamily="49" charset="-128"/>
                <a:ea typeface="MS Gothic" panose="020B0609070205080204" pitchFamily="49" charset="-128"/>
                <a:sym typeface="Arial"/>
              </a:endParaRPr>
            </a:p>
          </p:txBody>
        </p:sp>
        <p:sp>
          <p:nvSpPr>
            <p:cNvPr id="1735" name="Google Shape;1735;p249"/>
            <p:cNvSpPr/>
            <p:nvPr/>
          </p:nvSpPr>
          <p:spPr>
            <a:xfrm>
              <a:off x="-321416" y="764706"/>
              <a:ext cx="3852300" cy="3851400"/>
            </a:xfrm>
            <a:prstGeom prst="pie">
              <a:avLst>
                <a:gd name="adj1" fmla="val 18103589"/>
                <a:gd name="adj2" fmla="val 3494218"/>
              </a:avLst>
            </a:prstGeom>
            <a:solidFill>
              <a:srgbClr val="B45F06"/>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dirty="0">
                  <a:solidFill>
                    <a:srgbClr val="205CA0"/>
                  </a:solidFill>
                  <a:latin typeface="MS Gothic" panose="020B0609070205080204" pitchFamily="49" charset="-128"/>
                  <a:ea typeface="MS Gothic" panose="020B0609070205080204" pitchFamily="49" charset="-128"/>
                  <a:sym typeface="Arial"/>
                </a:rPr>
                <a:t>  </a:t>
              </a:r>
            </a:p>
          </p:txBody>
        </p:sp>
        <p:sp>
          <p:nvSpPr>
            <p:cNvPr id="1736" name="Google Shape;1736;p249"/>
            <p:cNvSpPr/>
            <p:nvPr/>
          </p:nvSpPr>
          <p:spPr>
            <a:xfrm rot="10800000">
              <a:off x="-310572" y="775470"/>
              <a:ext cx="3830700" cy="3829800"/>
            </a:xfrm>
            <a:prstGeom prst="pie">
              <a:avLst>
                <a:gd name="adj1" fmla="val 14367034"/>
                <a:gd name="adj2" fmla="val 28420"/>
              </a:avLst>
            </a:prstGeom>
            <a:solidFill>
              <a:srgbClr val="59575C"/>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endParaRPr sz="1100" b="0" i="0" u="none" strike="noStrike" cap="none">
                <a:solidFill>
                  <a:srgbClr val="205CA0"/>
                </a:solidFill>
                <a:latin typeface="MS Gothic" panose="020B0609070205080204" pitchFamily="49" charset="-128"/>
                <a:ea typeface="MS Gothic" panose="020B0609070205080204" pitchFamily="49" charset="-128"/>
                <a:sym typeface="Arial"/>
              </a:endParaRPr>
            </a:p>
          </p:txBody>
        </p:sp>
      </p:grpSp>
      <p:cxnSp>
        <p:nvCxnSpPr>
          <p:cNvPr id="1737" name="Google Shape;1737;p249"/>
          <p:cNvCxnSpPr/>
          <p:nvPr/>
        </p:nvCxnSpPr>
        <p:spPr>
          <a:xfrm>
            <a:off x="6363303" y="304933"/>
            <a:ext cx="11400" cy="4602000"/>
          </a:xfrm>
          <a:prstGeom prst="straightConnector1">
            <a:avLst/>
          </a:prstGeom>
          <a:noFill/>
          <a:ln w="38100" cap="flat" cmpd="sng">
            <a:solidFill>
              <a:srgbClr val="FFFFFF"/>
            </a:solidFill>
            <a:prstDash val="solid"/>
            <a:round/>
            <a:headEnd type="none" w="sm" len="sm"/>
            <a:tailEnd type="none" w="sm" len="sm"/>
          </a:ln>
        </p:spPr>
      </p:cxnSp>
      <p:cxnSp>
        <p:nvCxnSpPr>
          <p:cNvPr id="1738" name="Google Shape;1738;p249"/>
          <p:cNvCxnSpPr>
            <a:stCxn id="1732" idx="0"/>
            <a:endCxn id="1731" idx="0"/>
          </p:cNvCxnSpPr>
          <p:nvPr/>
        </p:nvCxnSpPr>
        <p:spPr>
          <a:xfrm>
            <a:off x="4414932" y="1401425"/>
            <a:ext cx="3922800" cy="2385600"/>
          </a:xfrm>
          <a:prstGeom prst="straightConnector1">
            <a:avLst/>
          </a:prstGeom>
          <a:noFill/>
          <a:ln w="38100" cap="flat" cmpd="sng">
            <a:solidFill>
              <a:srgbClr val="FFFFFF"/>
            </a:solidFill>
            <a:prstDash val="solid"/>
            <a:round/>
            <a:headEnd type="none" w="sm" len="sm"/>
            <a:tailEnd type="none" w="sm" len="sm"/>
          </a:ln>
        </p:spPr>
      </p:cxnSp>
      <p:cxnSp>
        <p:nvCxnSpPr>
          <p:cNvPr id="1739" name="Google Shape;1739;p249"/>
          <p:cNvCxnSpPr/>
          <p:nvPr/>
        </p:nvCxnSpPr>
        <p:spPr>
          <a:xfrm flipH="1">
            <a:off x="4361673" y="1531500"/>
            <a:ext cx="4092600" cy="2172600"/>
          </a:xfrm>
          <a:prstGeom prst="straightConnector1">
            <a:avLst/>
          </a:prstGeom>
          <a:noFill/>
          <a:ln w="38100" cap="flat" cmpd="sng">
            <a:solidFill>
              <a:srgbClr val="FFFFFF"/>
            </a:solidFill>
            <a:prstDash val="solid"/>
            <a:round/>
            <a:headEnd type="none" w="sm" len="sm"/>
            <a:tailEnd type="none" w="sm" len="sm"/>
          </a:ln>
        </p:spPr>
      </p:cxnSp>
      <p:sp>
        <p:nvSpPr>
          <p:cNvPr id="1740" name="Google Shape;1740;p249"/>
          <p:cNvSpPr txBox="1"/>
          <p:nvPr/>
        </p:nvSpPr>
        <p:spPr>
          <a:xfrm rot="-5401813">
            <a:off x="3959113" y="2350651"/>
            <a:ext cx="1137600" cy="2820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900" i="0" u="none" strike="noStrike" cap="none" dirty="0">
                <a:solidFill>
                  <a:srgbClr val="FFFFFF"/>
                </a:solidFill>
                <a:latin typeface="MS Gothic" panose="020B0609070205080204" pitchFamily="49" charset="-128"/>
                <a:ea typeface="MS Gothic" panose="020B0609070205080204" pitchFamily="49" charset="-128"/>
                <a:cs typeface="Proxima Nova"/>
                <a:sym typeface="Proxima Nova"/>
              </a:rPr>
              <a:t>S</a:t>
            </a:r>
            <a:r>
              <a:rPr lang="ja-JP" sz="900" dirty="0">
                <a:solidFill>
                  <a:srgbClr val="FFFFFF"/>
                </a:solidFill>
                <a:latin typeface="MS Gothic" panose="020B0609070205080204" pitchFamily="49" charset="-128"/>
                <a:ea typeface="MS Gothic" panose="020B0609070205080204" pitchFamily="49" charset="-128"/>
                <a:cs typeface="Proxima Nova"/>
                <a:sym typeface="Proxima Nova"/>
              </a:rPr>
              <a:t>TRUCTURE (構造)</a:t>
            </a:r>
            <a:r>
              <a:rPr lang="ja-JP" sz="900" i="0" u="none" strike="noStrike" cap="none" dirty="0">
                <a:solidFill>
                  <a:srgbClr val="FFFFFF"/>
                </a:solidFill>
                <a:latin typeface="MS Gothic" panose="020B0609070205080204" pitchFamily="49" charset="-128"/>
                <a:ea typeface="MS Gothic" panose="020B0609070205080204" pitchFamily="49" charset="-128"/>
                <a:cs typeface="Proxima Nova"/>
                <a:sym typeface="Proxima Nova"/>
              </a:rPr>
              <a:t> </a:t>
            </a:r>
          </a:p>
        </p:txBody>
      </p:sp>
      <p:sp>
        <p:nvSpPr>
          <p:cNvPr id="1741" name="Google Shape;1741;p249"/>
          <p:cNvSpPr txBox="1"/>
          <p:nvPr/>
        </p:nvSpPr>
        <p:spPr>
          <a:xfrm rot="-1470585">
            <a:off x="5045001" y="766479"/>
            <a:ext cx="1287550" cy="233062"/>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900" i="0" u="none" strike="noStrike" cap="none" dirty="0">
                <a:solidFill>
                  <a:srgbClr val="FFFFFF"/>
                </a:solidFill>
                <a:latin typeface="MS Gothic" panose="020B0609070205080204" pitchFamily="49" charset="-128"/>
                <a:ea typeface="MS Gothic" panose="020B0609070205080204" pitchFamily="49" charset="-128"/>
                <a:cs typeface="Proxima Nova"/>
                <a:sym typeface="Proxima Nova"/>
              </a:rPr>
              <a:t>LEADERSHIP (経営陣)</a:t>
            </a:r>
          </a:p>
        </p:txBody>
      </p:sp>
      <p:sp>
        <p:nvSpPr>
          <p:cNvPr id="1742" name="Google Shape;1742;p249"/>
          <p:cNvSpPr txBox="1"/>
          <p:nvPr/>
        </p:nvSpPr>
        <p:spPr>
          <a:xfrm rot="2226165">
            <a:off x="6684724" y="968873"/>
            <a:ext cx="1628745" cy="232166"/>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900" i="0" u="none" strike="noStrike" cap="none" dirty="0">
                <a:solidFill>
                  <a:srgbClr val="FFFFFF"/>
                </a:solidFill>
                <a:latin typeface="MS Gothic" panose="020B0609070205080204" pitchFamily="49" charset="-128"/>
                <a:ea typeface="MS Gothic" panose="020B0609070205080204" pitchFamily="49" charset="-128"/>
                <a:cs typeface="Proxima Nova"/>
                <a:sym typeface="Proxima Nova"/>
              </a:rPr>
              <a:t> ECOSYSTEM (エコシステム)</a:t>
            </a:r>
          </a:p>
        </p:txBody>
      </p:sp>
      <p:sp>
        <p:nvSpPr>
          <p:cNvPr id="1743" name="Google Shape;1743;p249"/>
          <p:cNvSpPr txBox="1"/>
          <p:nvPr/>
        </p:nvSpPr>
        <p:spPr>
          <a:xfrm rot="5400000">
            <a:off x="7916257" y="2627160"/>
            <a:ext cx="688500" cy="2814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900" b="1" i="0" u="none" strike="noStrike" cap="none" dirty="0">
                <a:solidFill>
                  <a:srgbClr val="FFFFFF"/>
                </a:solidFill>
                <a:latin typeface="MS Gothic" panose="020B0609070205080204" pitchFamily="49" charset="-128"/>
                <a:ea typeface="MS Gothic" panose="020B0609070205080204" pitchFamily="49" charset="-128"/>
                <a:cs typeface="Proxima Nova"/>
                <a:sym typeface="Proxima Nova"/>
              </a:rPr>
              <a:t>価値</a:t>
            </a:r>
          </a:p>
        </p:txBody>
      </p:sp>
      <p:sp>
        <p:nvSpPr>
          <p:cNvPr id="1744" name="Google Shape;1744;p249"/>
          <p:cNvSpPr txBox="1"/>
          <p:nvPr/>
        </p:nvSpPr>
        <p:spPr>
          <a:xfrm rot="-1629293">
            <a:off x="6695542" y="4126927"/>
            <a:ext cx="1055659" cy="281757"/>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900" i="0" u="none" strike="noStrike" cap="none" dirty="0">
                <a:solidFill>
                  <a:srgbClr val="FFFFFF"/>
                </a:solidFill>
                <a:latin typeface="MS Gothic" panose="020B0609070205080204" pitchFamily="49" charset="-128"/>
                <a:ea typeface="MS Gothic" panose="020B0609070205080204" pitchFamily="49" charset="-128"/>
                <a:cs typeface="Proxima Nova"/>
                <a:sym typeface="Proxima Nova"/>
              </a:rPr>
              <a:t>イネーブルメント</a:t>
            </a:r>
          </a:p>
        </p:txBody>
      </p:sp>
      <p:sp>
        <p:nvSpPr>
          <p:cNvPr id="1745" name="Google Shape;1745;p249"/>
          <p:cNvSpPr txBox="1"/>
          <p:nvPr/>
        </p:nvSpPr>
        <p:spPr>
          <a:xfrm rot="2530763">
            <a:off x="4764032" y="3983772"/>
            <a:ext cx="944071" cy="281191"/>
          </a:xfrm>
          <a:prstGeom prst="rect">
            <a:avLst/>
          </a:prstGeom>
          <a:noFill/>
          <a:ln>
            <a:noFill/>
          </a:ln>
        </p:spPr>
        <p:txBody>
          <a:bodyPr spcFirstLastPara="1" wrap="square" lIns="68575" tIns="34275" rIns="68575" bIns="34275" anchor="t"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900" i="0" u="none" strike="noStrike" cap="none">
                <a:solidFill>
                  <a:srgbClr val="FFFFFF"/>
                </a:solidFill>
                <a:latin typeface="MS Gothic" panose="020B0609070205080204" pitchFamily="49" charset="-128"/>
                <a:ea typeface="MS Gothic" panose="020B0609070205080204" pitchFamily="49" charset="-128"/>
                <a:cs typeface="Proxima Nova"/>
                <a:sym typeface="Proxima Nova"/>
              </a:rPr>
              <a:t>褒賞</a:t>
            </a:r>
          </a:p>
          <a:p>
            <a:pPr marL="0" marR="0" lvl="0" indent="0" algn="ctr" rtl="0">
              <a:lnSpc>
                <a:spcPct val="100000"/>
              </a:lnSpc>
              <a:spcBef>
                <a:spcPts val="0"/>
              </a:spcBef>
              <a:spcAft>
                <a:spcPts val="0"/>
              </a:spcAft>
              <a:buClr>
                <a:srgbClr val="000000"/>
              </a:buClr>
              <a:buSzPts val="1100"/>
              <a:buFont typeface="Arial"/>
              <a:buNone/>
            </a:pPr>
            <a:endParaRPr sz="900" i="0" u="none" strike="noStrike" cap="none">
              <a:solidFill>
                <a:srgbClr val="FFFFFF"/>
              </a:solidFill>
              <a:latin typeface="MS Gothic" panose="020B0609070205080204" pitchFamily="49" charset="-128"/>
              <a:ea typeface="MS Gothic" panose="020B0609070205080204" pitchFamily="49" charset="-128"/>
              <a:cs typeface="Proxima Nova"/>
              <a:sym typeface="Proxima Nova"/>
            </a:endParaRPr>
          </a:p>
        </p:txBody>
      </p:sp>
      <p:grpSp>
        <p:nvGrpSpPr>
          <p:cNvPr id="1746" name="Google Shape;1746;p249"/>
          <p:cNvGrpSpPr/>
          <p:nvPr/>
        </p:nvGrpSpPr>
        <p:grpSpPr>
          <a:xfrm>
            <a:off x="5456434" y="4178376"/>
            <a:ext cx="193448" cy="213067"/>
            <a:chOff x="6386989" y="5802088"/>
            <a:chExt cx="373164" cy="411088"/>
          </a:xfrm>
        </p:grpSpPr>
        <p:sp>
          <p:nvSpPr>
            <p:cNvPr id="1747" name="Google Shape;1747;p249"/>
            <p:cNvSpPr/>
            <p:nvPr/>
          </p:nvSpPr>
          <p:spPr>
            <a:xfrm>
              <a:off x="6464226" y="6096776"/>
              <a:ext cx="217500" cy="116400"/>
            </a:xfrm>
            <a:custGeom>
              <a:avLst/>
              <a:gdLst/>
              <a:ahLst/>
              <a:cxnLst/>
              <a:rect l="l" t="t" r="r" b="b"/>
              <a:pathLst>
                <a:path w="120000" h="120000" extrusionOk="0">
                  <a:moveTo>
                    <a:pt x="6144" y="108539"/>
                  </a:moveTo>
                  <a:cubicBezTo>
                    <a:pt x="113855" y="108539"/>
                    <a:pt x="113855" y="108539"/>
                    <a:pt x="113855" y="108539"/>
                  </a:cubicBezTo>
                  <a:cubicBezTo>
                    <a:pt x="113855" y="11460"/>
                    <a:pt x="113855" y="11460"/>
                    <a:pt x="113855" y="11460"/>
                  </a:cubicBezTo>
                  <a:cubicBezTo>
                    <a:pt x="6144" y="11460"/>
                    <a:pt x="6144" y="11460"/>
                    <a:pt x="6144" y="11460"/>
                  </a:cubicBezTo>
                  <a:lnTo>
                    <a:pt x="6144" y="108539"/>
                  </a:lnTo>
                  <a:close/>
                  <a:moveTo>
                    <a:pt x="115301" y="120000"/>
                  </a:moveTo>
                  <a:cubicBezTo>
                    <a:pt x="4698" y="120000"/>
                    <a:pt x="4698" y="120000"/>
                    <a:pt x="4698" y="120000"/>
                  </a:cubicBezTo>
                  <a:cubicBezTo>
                    <a:pt x="2168" y="120000"/>
                    <a:pt x="0" y="115955"/>
                    <a:pt x="0" y="111235"/>
                  </a:cubicBezTo>
                  <a:cubicBezTo>
                    <a:pt x="0" y="8764"/>
                    <a:pt x="0" y="8764"/>
                    <a:pt x="0" y="8764"/>
                  </a:cubicBezTo>
                  <a:cubicBezTo>
                    <a:pt x="0" y="4044"/>
                    <a:pt x="2168" y="0"/>
                    <a:pt x="4698" y="0"/>
                  </a:cubicBezTo>
                  <a:cubicBezTo>
                    <a:pt x="115301" y="0"/>
                    <a:pt x="115301" y="0"/>
                    <a:pt x="115301" y="0"/>
                  </a:cubicBezTo>
                  <a:cubicBezTo>
                    <a:pt x="117831" y="0"/>
                    <a:pt x="119999" y="4044"/>
                    <a:pt x="119999" y="8764"/>
                  </a:cubicBezTo>
                  <a:cubicBezTo>
                    <a:pt x="119999" y="111235"/>
                    <a:pt x="119999" y="111235"/>
                    <a:pt x="119999" y="111235"/>
                  </a:cubicBezTo>
                  <a:cubicBezTo>
                    <a:pt x="119999" y="115955"/>
                    <a:pt x="117831" y="120000"/>
                    <a:pt x="11530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48" name="Google Shape;1748;p249"/>
            <p:cNvSpPr/>
            <p:nvPr/>
          </p:nvSpPr>
          <p:spPr>
            <a:xfrm>
              <a:off x="6507003" y="6121729"/>
              <a:ext cx="128400" cy="65400"/>
            </a:xfrm>
            <a:custGeom>
              <a:avLst/>
              <a:gdLst/>
              <a:ahLst/>
              <a:cxnLst/>
              <a:rect l="l" t="t" r="r" b="b"/>
              <a:pathLst>
                <a:path w="120000" h="120000" extrusionOk="0">
                  <a:moveTo>
                    <a:pt x="15918" y="20400"/>
                  </a:moveTo>
                  <a:cubicBezTo>
                    <a:pt x="12857" y="20400"/>
                    <a:pt x="10408" y="25200"/>
                    <a:pt x="10408" y="31200"/>
                  </a:cubicBezTo>
                  <a:cubicBezTo>
                    <a:pt x="10408" y="88800"/>
                    <a:pt x="10408" y="88800"/>
                    <a:pt x="10408" y="88800"/>
                  </a:cubicBezTo>
                  <a:cubicBezTo>
                    <a:pt x="10408" y="94800"/>
                    <a:pt x="12857" y="99600"/>
                    <a:pt x="15918" y="99600"/>
                  </a:cubicBezTo>
                  <a:cubicBezTo>
                    <a:pt x="104081" y="99600"/>
                    <a:pt x="104081" y="99600"/>
                    <a:pt x="104081" y="99600"/>
                  </a:cubicBezTo>
                  <a:cubicBezTo>
                    <a:pt x="107142" y="99600"/>
                    <a:pt x="109591" y="94800"/>
                    <a:pt x="109591" y="88800"/>
                  </a:cubicBezTo>
                  <a:cubicBezTo>
                    <a:pt x="109591" y="31200"/>
                    <a:pt x="109591" y="31200"/>
                    <a:pt x="109591" y="31200"/>
                  </a:cubicBezTo>
                  <a:cubicBezTo>
                    <a:pt x="109591" y="25200"/>
                    <a:pt x="107142" y="20400"/>
                    <a:pt x="104081" y="20400"/>
                  </a:cubicBezTo>
                  <a:lnTo>
                    <a:pt x="15918" y="20400"/>
                  </a:lnTo>
                  <a:close/>
                  <a:moveTo>
                    <a:pt x="104081" y="120000"/>
                  </a:moveTo>
                  <a:cubicBezTo>
                    <a:pt x="15918" y="120000"/>
                    <a:pt x="15918" y="120000"/>
                    <a:pt x="15918" y="120000"/>
                  </a:cubicBezTo>
                  <a:cubicBezTo>
                    <a:pt x="7346" y="120000"/>
                    <a:pt x="0" y="106800"/>
                    <a:pt x="0" y="88800"/>
                  </a:cubicBezTo>
                  <a:cubicBezTo>
                    <a:pt x="0" y="31200"/>
                    <a:pt x="0" y="31200"/>
                    <a:pt x="0" y="31200"/>
                  </a:cubicBezTo>
                  <a:cubicBezTo>
                    <a:pt x="0" y="14400"/>
                    <a:pt x="7346" y="0"/>
                    <a:pt x="15918" y="0"/>
                  </a:cubicBezTo>
                  <a:cubicBezTo>
                    <a:pt x="104081" y="0"/>
                    <a:pt x="104081" y="0"/>
                    <a:pt x="104081" y="0"/>
                  </a:cubicBezTo>
                  <a:cubicBezTo>
                    <a:pt x="113265" y="0"/>
                    <a:pt x="119999" y="14400"/>
                    <a:pt x="119999" y="31200"/>
                  </a:cubicBezTo>
                  <a:cubicBezTo>
                    <a:pt x="119999" y="88800"/>
                    <a:pt x="119999" y="88800"/>
                    <a:pt x="119999" y="88800"/>
                  </a:cubicBezTo>
                  <a:cubicBezTo>
                    <a:pt x="119999" y="106800"/>
                    <a:pt x="113265" y="120000"/>
                    <a:pt x="104081"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49" name="Google Shape;1749;p249"/>
            <p:cNvSpPr/>
            <p:nvPr/>
          </p:nvSpPr>
          <p:spPr>
            <a:xfrm>
              <a:off x="6464226" y="5802088"/>
              <a:ext cx="217500" cy="306600"/>
            </a:xfrm>
            <a:custGeom>
              <a:avLst/>
              <a:gdLst/>
              <a:ahLst/>
              <a:cxnLst/>
              <a:rect l="l" t="t" r="r" b="b"/>
              <a:pathLst>
                <a:path w="120000" h="120000" extrusionOk="0">
                  <a:moveTo>
                    <a:pt x="16265" y="115641"/>
                  </a:moveTo>
                  <a:cubicBezTo>
                    <a:pt x="104096" y="115641"/>
                    <a:pt x="104096" y="115641"/>
                    <a:pt x="104096" y="115641"/>
                  </a:cubicBezTo>
                  <a:cubicBezTo>
                    <a:pt x="104096" y="112051"/>
                    <a:pt x="104096" y="112051"/>
                    <a:pt x="104096" y="112051"/>
                  </a:cubicBezTo>
                  <a:cubicBezTo>
                    <a:pt x="101204" y="112051"/>
                    <a:pt x="101204" y="112051"/>
                    <a:pt x="101204" y="112051"/>
                  </a:cubicBezTo>
                  <a:cubicBezTo>
                    <a:pt x="99759" y="112051"/>
                    <a:pt x="98313" y="111282"/>
                    <a:pt x="98313" y="110256"/>
                  </a:cubicBezTo>
                  <a:cubicBezTo>
                    <a:pt x="97951" y="106153"/>
                    <a:pt x="95060" y="102820"/>
                    <a:pt x="91807" y="102820"/>
                  </a:cubicBezTo>
                  <a:cubicBezTo>
                    <a:pt x="64698" y="102820"/>
                    <a:pt x="64698" y="102820"/>
                    <a:pt x="64698" y="102820"/>
                  </a:cubicBezTo>
                  <a:cubicBezTo>
                    <a:pt x="63253" y="102820"/>
                    <a:pt x="61807" y="102051"/>
                    <a:pt x="61807" y="100769"/>
                  </a:cubicBezTo>
                  <a:cubicBezTo>
                    <a:pt x="61807" y="84358"/>
                    <a:pt x="61807" y="84358"/>
                    <a:pt x="61807" y="84358"/>
                  </a:cubicBezTo>
                  <a:cubicBezTo>
                    <a:pt x="61807" y="83076"/>
                    <a:pt x="62891" y="82307"/>
                    <a:pt x="64337" y="82051"/>
                  </a:cubicBezTo>
                  <a:cubicBezTo>
                    <a:pt x="88915" y="80256"/>
                    <a:pt x="107349" y="64871"/>
                    <a:pt x="107349" y="45897"/>
                  </a:cubicBezTo>
                  <a:cubicBezTo>
                    <a:pt x="107349" y="45641"/>
                    <a:pt x="107349" y="45641"/>
                    <a:pt x="107349" y="45641"/>
                  </a:cubicBezTo>
                  <a:cubicBezTo>
                    <a:pt x="113493" y="4358"/>
                    <a:pt x="113493" y="4358"/>
                    <a:pt x="113493" y="4358"/>
                  </a:cubicBezTo>
                  <a:cubicBezTo>
                    <a:pt x="6506" y="4358"/>
                    <a:pt x="6506" y="4358"/>
                    <a:pt x="6506" y="4358"/>
                  </a:cubicBezTo>
                  <a:cubicBezTo>
                    <a:pt x="12650" y="45641"/>
                    <a:pt x="12650" y="45641"/>
                    <a:pt x="12650" y="45641"/>
                  </a:cubicBezTo>
                  <a:cubicBezTo>
                    <a:pt x="12650" y="45897"/>
                    <a:pt x="12650" y="45897"/>
                    <a:pt x="12650" y="45897"/>
                  </a:cubicBezTo>
                  <a:cubicBezTo>
                    <a:pt x="12650" y="64871"/>
                    <a:pt x="31084" y="80256"/>
                    <a:pt x="55301" y="82051"/>
                  </a:cubicBezTo>
                  <a:cubicBezTo>
                    <a:pt x="57108" y="82307"/>
                    <a:pt x="58192" y="83076"/>
                    <a:pt x="58192" y="84358"/>
                  </a:cubicBezTo>
                  <a:cubicBezTo>
                    <a:pt x="58192" y="100769"/>
                    <a:pt x="58192" y="100769"/>
                    <a:pt x="58192" y="100769"/>
                  </a:cubicBezTo>
                  <a:cubicBezTo>
                    <a:pt x="58192" y="102051"/>
                    <a:pt x="56746" y="102820"/>
                    <a:pt x="55301" y="102820"/>
                  </a:cubicBezTo>
                  <a:cubicBezTo>
                    <a:pt x="28192" y="102820"/>
                    <a:pt x="28192" y="102820"/>
                    <a:pt x="28192" y="102820"/>
                  </a:cubicBezTo>
                  <a:cubicBezTo>
                    <a:pt x="24939" y="102820"/>
                    <a:pt x="22048" y="106153"/>
                    <a:pt x="21686" y="110256"/>
                  </a:cubicBezTo>
                  <a:cubicBezTo>
                    <a:pt x="21686" y="111282"/>
                    <a:pt x="20240" y="112051"/>
                    <a:pt x="18795" y="112051"/>
                  </a:cubicBezTo>
                  <a:cubicBezTo>
                    <a:pt x="16265" y="112051"/>
                    <a:pt x="16265" y="112051"/>
                    <a:pt x="16265" y="112051"/>
                  </a:cubicBezTo>
                  <a:lnTo>
                    <a:pt x="16265" y="115641"/>
                  </a:lnTo>
                  <a:close/>
                  <a:moveTo>
                    <a:pt x="106987" y="120000"/>
                  </a:moveTo>
                  <a:cubicBezTo>
                    <a:pt x="13012" y="120000"/>
                    <a:pt x="13012" y="120000"/>
                    <a:pt x="13012" y="120000"/>
                  </a:cubicBezTo>
                  <a:cubicBezTo>
                    <a:pt x="11204" y="120000"/>
                    <a:pt x="10120" y="119230"/>
                    <a:pt x="10120" y="117948"/>
                  </a:cubicBezTo>
                  <a:cubicBezTo>
                    <a:pt x="10120" y="111025"/>
                    <a:pt x="10120" y="111025"/>
                    <a:pt x="10120" y="111025"/>
                  </a:cubicBezTo>
                  <a:cubicBezTo>
                    <a:pt x="10120" y="109230"/>
                    <a:pt x="11927" y="107692"/>
                    <a:pt x="14457" y="107692"/>
                  </a:cubicBezTo>
                  <a:cubicBezTo>
                    <a:pt x="15903" y="107692"/>
                    <a:pt x="15903" y="107692"/>
                    <a:pt x="15903" y="107692"/>
                  </a:cubicBezTo>
                  <a:cubicBezTo>
                    <a:pt x="17349" y="102307"/>
                    <a:pt x="22409" y="98461"/>
                    <a:pt x="28192" y="98461"/>
                  </a:cubicBezTo>
                  <a:cubicBezTo>
                    <a:pt x="52048" y="98461"/>
                    <a:pt x="52048" y="98461"/>
                    <a:pt x="52048" y="98461"/>
                  </a:cubicBezTo>
                  <a:cubicBezTo>
                    <a:pt x="52048" y="86153"/>
                    <a:pt x="52048" y="86153"/>
                    <a:pt x="52048" y="86153"/>
                  </a:cubicBezTo>
                  <a:cubicBezTo>
                    <a:pt x="26024" y="83333"/>
                    <a:pt x="6867" y="66410"/>
                    <a:pt x="6506" y="45897"/>
                  </a:cubicBezTo>
                  <a:cubicBezTo>
                    <a:pt x="0" y="2307"/>
                    <a:pt x="0" y="2307"/>
                    <a:pt x="0" y="2307"/>
                  </a:cubicBezTo>
                  <a:cubicBezTo>
                    <a:pt x="0" y="1794"/>
                    <a:pt x="361" y="1282"/>
                    <a:pt x="722" y="769"/>
                  </a:cubicBezTo>
                  <a:cubicBezTo>
                    <a:pt x="1445" y="256"/>
                    <a:pt x="2168" y="0"/>
                    <a:pt x="3253" y="0"/>
                  </a:cubicBezTo>
                  <a:cubicBezTo>
                    <a:pt x="116746" y="0"/>
                    <a:pt x="116746" y="0"/>
                    <a:pt x="116746" y="0"/>
                  </a:cubicBezTo>
                  <a:cubicBezTo>
                    <a:pt x="117831" y="0"/>
                    <a:pt x="118554" y="256"/>
                    <a:pt x="119277" y="769"/>
                  </a:cubicBezTo>
                  <a:cubicBezTo>
                    <a:pt x="119638" y="1282"/>
                    <a:pt x="119999" y="1794"/>
                    <a:pt x="119999" y="2307"/>
                  </a:cubicBezTo>
                  <a:cubicBezTo>
                    <a:pt x="113493" y="45897"/>
                    <a:pt x="113493" y="45897"/>
                    <a:pt x="113493" y="45897"/>
                  </a:cubicBezTo>
                  <a:cubicBezTo>
                    <a:pt x="113132" y="66410"/>
                    <a:pt x="93975" y="83333"/>
                    <a:pt x="67951" y="86153"/>
                  </a:cubicBezTo>
                  <a:cubicBezTo>
                    <a:pt x="67951" y="98461"/>
                    <a:pt x="67951" y="98461"/>
                    <a:pt x="67951" y="98461"/>
                  </a:cubicBezTo>
                  <a:cubicBezTo>
                    <a:pt x="91807" y="98461"/>
                    <a:pt x="91807" y="98461"/>
                    <a:pt x="91807" y="98461"/>
                  </a:cubicBezTo>
                  <a:cubicBezTo>
                    <a:pt x="97590" y="98461"/>
                    <a:pt x="102650" y="102307"/>
                    <a:pt x="104096" y="107692"/>
                  </a:cubicBezTo>
                  <a:cubicBezTo>
                    <a:pt x="105542" y="107692"/>
                    <a:pt x="105542" y="107692"/>
                    <a:pt x="105542" y="107692"/>
                  </a:cubicBezTo>
                  <a:cubicBezTo>
                    <a:pt x="108072" y="107692"/>
                    <a:pt x="110240" y="109230"/>
                    <a:pt x="110240" y="111025"/>
                  </a:cubicBezTo>
                  <a:cubicBezTo>
                    <a:pt x="110240" y="117948"/>
                    <a:pt x="110240" y="117948"/>
                    <a:pt x="110240" y="117948"/>
                  </a:cubicBezTo>
                  <a:cubicBezTo>
                    <a:pt x="110240" y="119230"/>
                    <a:pt x="108795" y="120000"/>
                    <a:pt x="10698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50" name="Google Shape;1750;p249"/>
            <p:cNvSpPr/>
            <p:nvPr/>
          </p:nvSpPr>
          <p:spPr>
            <a:xfrm>
              <a:off x="6663853" y="5802088"/>
              <a:ext cx="96300" cy="108000"/>
            </a:xfrm>
            <a:custGeom>
              <a:avLst/>
              <a:gdLst/>
              <a:ahLst/>
              <a:cxnLst/>
              <a:rect l="l" t="t" r="r" b="b"/>
              <a:pathLst>
                <a:path w="120000" h="120000" extrusionOk="0">
                  <a:moveTo>
                    <a:pt x="2448" y="120000"/>
                  </a:moveTo>
                  <a:cubicBezTo>
                    <a:pt x="0" y="108363"/>
                    <a:pt x="0" y="108363"/>
                    <a:pt x="0" y="108363"/>
                  </a:cubicBezTo>
                  <a:cubicBezTo>
                    <a:pt x="88979" y="89454"/>
                    <a:pt x="93061" y="30545"/>
                    <a:pt x="92244" y="12363"/>
                  </a:cubicBezTo>
                  <a:cubicBezTo>
                    <a:pt x="16326" y="12363"/>
                    <a:pt x="16326" y="12363"/>
                    <a:pt x="16326" y="12363"/>
                  </a:cubicBezTo>
                  <a:cubicBezTo>
                    <a:pt x="16326" y="0"/>
                    <a:pt x="16326" y="0"/>
                    <a:pt x="16326" y="0"/>
                  </a:cubicBezTo>
                  <a:cubicBezTo>
                    <a:pt x="98775" y="0"/>
                    <a:pt x="98775" y="0"/>
                    <a:pt x="98775" y="0"/>
                  </a:cubicBezTo>
                  <a:cubicBezTo>
                    <a:pt x="102040" y="0"/>
                    <a:pt x="104489" y="2181"/>
                    <a:pt x="105306" y="5090"/>
                  </a:cubicBezTo>
                  <a:cubicBezTo>
                    <a:pt x="105306" y="5818"/>
                    <a:pt x="120000" y="96000"/>
                    <a:pt x="2448"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51" name="Google Shape;1751;p249"/>
            <p:cNvSpPr/>
            <p:nvPr/>
          </p:nvSpPr>
          <p:spPr>
            <a:xfrm>
              <a:off x="6386989" y="5802088"/>
              <a:ext cx="96300" cy="108000"/>
            </a:xfrm>
            <a:custGeom>
              <a:avLst/>
              <a:gdLst/>
              <a:ahLst/>
              <a:cxnLst/>
              <a:rect l="l" t="t" r="r" b="b"/>
              <a:pathLst>
                <a:path w="120000" h="120000" extrusionOk="0">
                  <a:moveTo>
                    <a:pt x="116734" y="120000"/>
                  </a:moveTo>
                  <a:cubicBezTo>
                    <a:pt x="0" y="96000"/>
                    <a:pt x="13877" y="5818"/>
                    <a:pt x="13877" y="5090"/>
                  </a:cubicBezTo>
                  <a:cubicBezTo>
                    <a:pt x="14693" y="2181"/>
                    <a:pt x="17959" y="0"/>
                    <a:pt x="21224" y="0"/>
                  </a:cubicBezTo>
                  <a:cubicBezTo>
                    <a:pt x="103673" y="0"/>
                    <a:pt x="103673" y="0"/>
                    <a:pt x="103673" y="0"/>
                  </a:cubicBezTo>
                  <a:cubicBezTo>
                    <a:pt x="103673" y="12363"/>
                    <a:pt x="103673" y="12363"/>
                    <a:pt x="103673" y="12363"/>
                  </a:cubicBezTo>
                  <a:cubicBezTo>
                    <a:pt x="27755" y="12363"/>
                    <a:pt x="27755" y="12363"/>
                    <a:pt x="27755" y="12363"/>
                  </a:cubicBezTo>
                  <a:cubicBezTo>
                    <a:pt x="26122" y="30545"/>
                    <a:pt x="30204" y="89454"/>
                    <a:pt x="120000" y="108363"/>
                  </a:cubicBezTo>
                  <a:lnTo>
                    <a:pt x="116734"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nvGrpSpPr>
          <p:cNvPr id="1752" name="Google Shape;1752;p249"/>
          <p:cNvGrpSpPr/>
          <p:nvPr/>
        </p:nvGrpSpPr>
        <p:grpSpPr>
          <a:xfrm>
            <a:off x="7668275" y="3804494"/>
            <a:ext cx="193434" cy="187424"/>
            <a:chOff x="7198569" y="5857936"/>
            <a:chExt cx="309000" cy="299400"/>
          </a:xfrm>
        </p:grpSpPr>
        <p:sp>
          <p:nvSpPr>
            <p:cNvPr id="1753" name="Google Shape;1753;p249"/>
            <p:cNvSpPr/>
            <p:nvPr/>
          </p:nvSpPr>
          <p:spPr>
            <a:xfrm>
              <a:off x="7198569" y="5857936"/>
              <a:ext cx="309000" cy="299400"/>
            </a:xfrm>
            <a:custGeom>
              <a:avLst/>
              <a:gdLst/>
              <a:ahLst/>
              <a:cxnLst/>
              <a:rect l="l" t="t" r="r" b="b"/>
              <a:pathLst>
                <a:path w="120000" h="120000" extrusionOk="0">
                  <a:moveTo>
                    <a:pt x="28474" y="59343"/>
                  </a:moveTo>
                  <a:cubicBezTo>
                    <a:pt x="28474" y="59343"/>
                    <a:pt x="28474" y="59343"/>
                    <a:pt x="28474" y="59343"/>
                  </a:cubicBezTo>
                  <a:cubicBezTo>
                    <a:pt x="22881" y="59343"/>
                    <a:pt x="17288" y="61706"/>
                    <a:pt x="13474" y="66433"/>
                  </a:cubicBezTo>
                  <a:cubicBezTo>
                    <a:pt x="15254" y="67746"/>
                    <a:pt x="15254" y="67746"/>
                    <a:pt x="15254" y="67746"/>
                  </a:cubicBezTo>
                  <a:cubicBezTo>
                    <a:pt x="17288" y="67746"/>
                    <a:pt x="17288" y="67746"/>
                    <a:pt x="17288" y="67746"/>
                  </a:cubicBezTo>
                  <a:cubicBezTo>
                    <a:pt x="11949" y="21006"/>
                    <a:pt x="11949" y="21006"/>
                    <a:pt x="11949" y="21006"/>
                  </a:cubicBezTo>
                  <a:cubicBezTo>
                    <a:pt x="11949" y="19693"/>
                    <a:pt x="10932" y="18905"/>
                    <a:pt x="9661" y="18905"/>
                  </a:cubicBezTo>
                  <a:cubicBezTo>
                    <a:pt x="8644" y="19168"/>
                    <a:pt x="7881" y="20218"/>
                    <a:pt x="7881" y="21269"/>
                  </a:cubicBezTo>
                  <a:cubicBezTo>
                    <a:pt x="12966" y="68008"/>
                    <a:pt x="12966" y="68008"/>
                    <a:pt x="12966" y="68008"/>
                  </a:cubicBezTo>
                  <a:cubicBezTo>
                    <a:pt x="13220" y="69059"/>
                    <a:pt x="13728" y="69584"/>
                    <a:pt x="14491" y="69846"/>
                  </a:cubicBezTo>
                  <a:cubicBezTo>
                    <a:pt x="15254" y="70109"/>
                    <a:pt x="16271" y="69846"/>
                    <a:pt x="16779" y="69321"/>
                  </a:cubicBezTo>
                  <a:cubicBezTo>
                    <a:pt x="19830" y="65382"/>
                    <a:pt x="23898" y="63807"/>
                    <a:pt x="28474" y="63807"/>
                  </a:cubicBezTo>
                  <a:cubicBezTo>
                    <a:pt x="28474" y="63807"/>
                    <a:pt x="28474" y="63807"/>
                    <a:pt x="28474" y="63807"/>
                  </a:cubicBezTo>
                  <a:cubicBezTo>
                    <a:pt x="29491" y="63807"/>
                    <a:pt x="30508" y="62757"/>
                    <a:pt x="30508" y="61706"/>
                  </a:cubicBezTo>
                  <a:cubicBezTo>
                    <a:pt x="30508" y="60393"/>
                    <a:pt x="29491" y="59343"/>
                    <a:pt x="28474" y="59343"/>
                  </a:cubicBezTo>
                  <a:moveTo>
                    <a:pt x="52881" y="67483"/>
                  </a:moveTo>
                  <a:cubicBezTo>
                    <a:pt x="53389" y="65382"/>
                    <a:pt x="53389" y="65382"/>
                    <a:pt x="53389" y="65382"/>
                  </a:cubicBezTo>
                  <a:cubicBezTo>
                    <a:pt x="52627" y="65120"/>
                    <a:pt x="51610" y="64857"/>
                    <a:pt x="51610" y="64857"/>
                  </a:cubicBezTo>
                  <a:cubicBezTo>
                    <a:pt x="36610" y="60656"/>
                    <a:pt x="36610" y="60656"/>
                    <a:pt x="36610" y="60656"/>
                  </a:cubicBezTo>
                  <a:cubicBezTo>
                    <a:pt x="31779" y="25207"/>
                    <a:pt x="31779" y="25207"/>
                    <a:pt x="31779" y="25207"/>
                  </a:cubicBezTo>
                  <a:cubicBezTo>
                    <a:pt x="31525" y="24420"/>
                    <a:pt x="31525" y="24420"/>
                    <a:pt x="31525" y="24420"/>
                  </a:cubicBezTo>
                  <a:cubicBezTo>
                    <a:pt x="31271" y="23894"/>
                    <a:pt x="31271" y="23894"/>
                    <a:pt x="31271" y="23894"/>
                  </a:cubicBezTo>
                  <a:cubicBezTo>
                    <a:pt x="29491" y="24945"/>
                    <a:pt x="29491" y="24945"/>
                    <a:pt x="29491" y="24945"/>
                  </a:cubicBezTo>
                  <a:cubicBezTo>
                    <a:pt x="31271" y="24157"/>
                    <a:pt x="31271" y="24157"/>
                    <a:pt x="31271" y="24157"/>
                  </a:cubicBezTo>
                  <a:cubicBezTo>
                    <a:pt x="28220" y="15754"/>
                    <a:pt x="22372" y="9978"/>
                    <a:pt x="17033" y="6039"/>
                  </a:cubicBezTo>
                  <a:cubicBezTo>
                    <a:pt x="14491" y="4201"/>
                    <a:pt x="12203" y="2888"/>
                    <a:pt x="10169" y="1838"/>
                  </a:cubicBezTo>
                  <a:cubicBezTo>
                    <a:pt x="9406" y="1312"/>
                    <a:pt x="8389" y="1050"/>
                    <a:pt x="7881" y="787"/>
                  </a:cubicBezTo>
                  <a:cubicBezTo>
                    <a:pt x="7372" y="525"/>
                    <a:pt x="6864" y="525"/>
                    <a:pt x="6610" y="262"/>
                  </a:cubicBezTo>
                  <a:cubicBezTo>
                    <a:pt x="6101" y="262"/>
                    <a:pt x="5338" y="0"/>
                    <a:pt x="4830" y="0"/>
                  </a:cubicBezTo>
                  <a:cubicBezTo>
                    <a:pt x="4322" y="0"/>
                    <a:pt x="4067" y="0"/>
                    <a:pt x="3559" y="262"/>
                  </a:cubicBezTo>
                  <a:cubicBezTo>
                    <a:pt x="3050" y="262"/>
                    <a:pt x="2796" y="262"/>
                    <a:pt x="2288" y="787"/>
                  </a:cubicBezTo>
                  <a:cubicBezTo>
                    <a:pt x="1779" y="1050"/>
                    <a:pt x="1271" y="1312"/>
                    <a:pt x="762" y="2100"/>
                  </a:cubicBezTo>
                  <a:cubicBezTo>
                    <a:pt x="254" y="2625"/>
                    <a:pt x="0" y="3413"/>
                    <a:pt x="0" y="4201"/>
                  </a:cubicBezTo>
                  <a:cubicBezTo>
                    <a:pt x="0" y="4989"/>
                    <a:pt x="254" y="5776"/>
                    <a:pt x="762" y="6301"/>
                  </a:cubicBezTo>
                  <a:cubicBezTo>
                    <a:pt x="2542" y="5251"/>
                    <a:pt x="2542" y="5251"/>
                    <a:pt x="2542" y="5251"/>
                  </a:cubicBezTo>
                  <a:cubicBezTo>
                    <a:pt x="508" y="5514"/>
                    <a:pt x="508" y="5514"/>
                    <a:pt x="508" y="5514"/>
                  </a:cubicBezTo>
                  <a:cubicBezTo>
                    <a:pt x="8135" y="79299"/>
                    <a:pt x="8135" y="79299"/>
                    <a:pt x="8135" y="79299"/>
                  </a:cubicBezTo>
                  <a:cubicBezTo>
                    <a:pt x="10423" y="79037"/>
                    <a:pt x="10423" y="79037"/>
                    <a:pt x="10423" y="79037"/>
                  </a:cubicBezTo>
                  <a:cubicBezTo>
                    <a:pt x="8135" y="78774"/>
                    <a:pt x="8135" y="78774"/>
                    <a:pt x="8135" y="78774"/>
                  </a:cubicBezTo>
                  <a:cubicBezTo>
                    <a:pt x="8135" y="79824"/>
                    <a:pt x="8135" y="79824"/>
                    <a:pt x="8135" y="79824"/>
                  </a:cubicBezTo>
                  <a:cubicBezTo>
                    <a:pt x="8135" y="89015"/>
                    <a:pt x="13983" y="97680"/>
                    <a:pt x="23135" y="99781"/>
                  </a:cubicBezTo>
                  <a:cubicBezTo>
                    <a:pt x="23389" y="97680"/>
                    <a:pt x="23389" y="97680"/>
                    <a:pt x="23389" y="97680"/>
                  </a:cubicBezTo>
                  <a:cubicBezTo>
                    <a:pt x="22881" y="99781"/>
                    <a:pt x="22881" y="99781"/>
                    <a:pt x="22881" y="99781"/>
                  </a:cubicBezTo>
                  <a:cubicBezTo>
                    <a:pt x="93305" y="118687"/>
                    <a:pt x="93305" y="118687"/>
                    <a:pt x="93305" y="118687"/>
                  </a:cubicBezTo>
                  <a:cubicBezTo>
                    <a:pt x="93813" y="116586"/>
                    <a:pt x="93813" y="116586"/>
                    <a:pt x="93813" y="116586"/>
                  </a:cubicBezTo>
                  <a:cubicBezTo>
                    <a:pt x="93305" y="118687"/>
                    <a:pt x="93305" y="118687"/>
                    <a:pt x="93305" y="118687"/>
                  </a:cubicBezTo>
                  <a:cubicBezTo>
                    <a:pt x="94067" y="118949"/>
                    <a:pt x="94067" y="118949"/>
                    <a:pt x="94830" y="119212"/>
                  </a:cubicBezTo>
                  <a:cubicBezTo>
                    <a:pt x="96610" y="119737"/>
                    <a:pt x="98389" y="120000"/>
                    <a:pt x="100169" y="120000"/>
                  </a:cubicBezTo>
                  <a:cubicBezTo>
                    <a:pt x="109067" y="120000"/>
                    <a:pt x="117203" y="113960"/>
                    <a:pt x="119491" y="104770"/>
                  </a:cubicBezTo>
                  <a:cubicBezTo>
                    <a:pt x="119491" y="104507"/>
                    <a:pt x="119491" y="104507"/>
                    <a:pt x="119491" y="104507"/>
                  </a:cubicBezTo>
                  <a:cubicBezTo>
                    <a:pt x="119745" y="103194"/>
                    <a:pt x="120000" y="101619"/>
                    <a:pt x="120000" y="100306"/>
                  </a:cubicBezTo>
                  <a:cubicBezTo>
                    <a:pt x="120000" y="90853"/>
                    <a:pt x="114152" y="82188"/>
                    <a:pt x="105000" y="79562"/>
                  </a:cubicBezTo>
                  <a:cubicBezTo>
                    <a:pt x="104237" y="79299"/>
                    <a:pt x="73983" y="70897"/>
                    <a:pt x="59491" y="67221"/>
                  </a:cubicBezTo>
                  <a:cubicBezTo>
                    <a:pt x="58983" y="69321"/>
                    <a:pt x="58983" y="69321"/>
                    <a:pt x="58983" y="69321"/>
                  </a:cubicBezTo>
                  <a:cubicBezTo>
                    <a:pt x="59491" y="67221"/>
                    <a:pt x="59491" y="67221"/>
                    <a:pt x="59491" y="67221"/>
                  </a:cubicBezTo>
                  <a:cubicBezTo>
                    <a:pt x="53389" y="65382"/>
                    <a:pt x="53389" y="65382"/>
                    <a:pt x="53389" y="65382"/>
                  </a:cubicBezTo>
                  <a:cubicBezTo>
                    <a:pt x="52881" y="67483"/>
                    <a:pt x="52881" y="67483"/>
                    <a:pt x="52881" y="67483"/>
                  </a:cubicBezTo>
                  <a:cubicBezTo>
                    <a:pt x="52372" y="69584"/>
                    <a:pt x="52372" y="69584"/>
                    <a:pt x="52372" y="69584"/>
                  </a:cubicBezTo>
                  <a:cubicBezTo>
                    <a:pt x="58474" y="71422"/>
                    <a:pt x="58474" y="71422"/>
                    <a:pt x="58474" y="71422"/>
                  </a:cubicBezTo>
                  <a:cubicBezTo>
                    <a:pt x="58474" y="71422"/>
                    <a:pt x="58474" y="71422"/>
                    <a:pt x="58474" y="71422"/>
                  </a:cubicBezTo>
                  <a:cubicBezTo>
                    <a:pt x="72711" y="74835"/>
                    <a:pt x="102966" y="83501"/>
                    <a:pt x="103983" y="83763"/>
                  </a:cubicBezTo>
                  <a:cubicBezTo>
                    <a:pt x="111355" y="85864"/>
                    <a:pt x="115677" y="92691"/>
                    <a:pt x="115677" y="100306"/>
                  </a:cubicBezTo>
                  <a:cubicBezTo>
                    <a:pt x="115677" y="101619"/>
                    <a:pt x="115677" y="102669"/>
                    <a:pt x="115423" y="103719"/>
                  </a:cubicBezTo>
                  <a:cubicBezTo>
                    <a:pt x="117457" y="104245"/>
                    <a:pt x="117457" y="104245"/>
                    <a:pt x="117457" y="104245"/>
                  </a:cubicBezTo>
                  <a:cubicBezTo>
                    <a:pt x="115423" y="103719"/>
                    <a:pt x="115423" y="103719"/>
                    <a:pt x="115423" y="103719"/>
                  </a:cubicBezTo>
                  <a:cubicBezTo>
                    <a:pt x="113644" y="110809"/>
                    <a:pt x="107033" y="115536"/>
                    <a:pt x="100169" y="115536"/>
                  </a:cubicBezTo>
                  <a:cubicBezTo>
                    <a:pt x="98898" y="115536"/>
                    <a:pt x="97372" y="115536"/>
                    <a:pt x="96101" y="115010"/>
                  </a:cubicBezTo>
                  <a:cubicBezTo>
                    <a:pt x="95084" y="114748"/>
                    <a:pt x="95084" y="114748"/>
                    <a:pt x="94322" y="114485"/>
                  </a:cubicBezTo>
                  <a:cubicBezTo>
                    <a:pt x="94322" y="114485"/>
                    <a:pt x="94322" y="114485"/>
                    <a:pt x="94322" y="114485"/>
                  </a:cubicBezTo>
                  <a:cubicBezTo>
                    <a:pt x="23898" y="95579"/>
                    <a:pt x="23898" y="95579"/>
                    <a:pt x="23898" y="95579"/>
                  </a:cubicBezTo>
                  <a:cubicBezTo>
                    <a:pt x="23898" y="95579"/>
                    <a:pt x="23898" y="95579"/>
                    <a:pt x="23898" y="95579"/>
                  </a:cubicBezTo>
                  <a:cubicBezTo>
                    <a:pt x="17033" y="94004"/>
                    <a:pt x="12457" y="87177"/>
                    <a:pt x="12457" y="79824"/>
                  </a:cubicBezTo>
                  <a:cubicBezTo>
                    <a:pt x="12457" y="79037"/>
                    <a:pt x="12457" y="79037"/>
                    <a:pt x="12457" y="79037"/>
                  </a:cubicBezTo>
                  <a:cubicBezTo>
                    <a:pt x="12457" y="78774"/>
                    <a:pt x="12457" y="78774"/>
                    <a:pt x="12457" y="78774"/>
                  </a:cubicBezTo>
                  <a:cubicBezTo>
                    <a:pt x="4576" y="4989"/>
                    <a:pt x="4576" y="4989"/>
                    <a:pt x="4576" y="4989"/>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4322" y="3938"/>
                    <a:pt x="4322" y="3938"/>
                    <a:pt x="4322" y="3938"/>
                  </a:cubicBezTo>
                  <a:cubicBezTo>
                    <a:pt x="4067" y="4201"/>
                    <a:pt x="4067" y="4201"/>
                    <a:pt x="4067" y="4201"/>
                  </a:cubicBezTo>
                  <a:cubicBezTo>
                    <a:pt x="4322" y="4201"/>
                    <a:pt x="4322" y="4201"/>
                    <a:pt x="4322" y="4201"/>
                  </a:cubicBezTo>
                  <a:cubicBezTo>
                    <a:pt x="3559" y="4201"/>
                    <a:pt x="3559" y="4201"/>
                    <a:pt x="3559" y="4201"/>
                  </a:cubicBezTo>
                  <a:cubicBezTo>
                    <a:pt x="4067" y="4463"/>
                    <a:pt x="4067" y="4463"/>
                    <a:pt x="4067" y="4463"/>
                  </a:cubicBezTo>
                  <a:cubicBezTo>
                    <a:pt x="4322" y="4201"/>
                    <a:pt x="4322" y="4201"/>
                    <a:pt x="4322" y="4201"/>
                  </a:cubicBezTo>
                  <a:cubicBezTo>
                    <a:pt x="3559" y="4201"/>
                    <a:pt x="3559" y="4201"/>
                    <a:pt x="3559" y="4201"/>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3813" y="4201"/>
                    <a:pt x="3813" y="4201"/>
                    <a:pt x="3813" y="4201"/>
                  </a:cubicBezTo>
                  <a:cubicBezTo>
                    <a:pt x="4067" y="4463"/>
                    <a:pt x="4067" y="4463"/>
                    <a:pt x="4067" y="4463"/>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322" y="4463"/>
                    <a:pt x="4322" y="4463"/>
                    <a:pt x="4322" y="4463"/>
                  </a:cubicBezTo>
                  <a:cubicBezTo>
                    <a:pt x="4067" y="3938"/>
                    <a:pt x="4067" y="3938"/>
                    <a:pt x="4067" y="3938"/>
                  </a:cubicBezTo>
                  <a:cubicBezTo>
                    <a:pt x="4067" y="4463"/>
                    <a:pt x="4067" y="4463"/>
                    <a:pt x="4067" y="4463"/>
                  </a:cubicBezTo>
                  <a:cubicBezTo>
                    <a:pt x="4830" y="4463"/>
                    <a:pt x="4830" y="4463"/>
                    <a:pt x="4830" y="4463"/>
                  </a:cubicBezTo>
                  <a:cubicBezTo>
                    <a:pt x="5593" y="4463"/>
                    <a:pt x="5593" y="4463"/>
                    <a:pt x="5593" y="4463"/>
                  </a:cubicBezTo>
                  <a:cubicBezTo>
                    <a:pt x="5593" y="4463"/>
                    <a:pt x="5593" y="4463"/>
                    <a:pt x="5593" y="4463"/>
                  </a:cubicBezTo>
                  <a:cubicBezTo>
                    <a:pt x="6101" y="4726"/>
                    <a:pt x="10423" y="6564"/>
                    <a:pt x="15254" y="9978"/>
                  </a:cubicBezTo>
                  <a:cubicBezTo>
                    <a:pt x="19830" y="13391"/>
                    <a:pt x="24915" y="18643"/>
                    <a:pt x="27457" y="25733"/>
                  </a:cubicBezTo>
                  <a:cubicBezTo>
                    <a:pt x="27457" y="25995"/>
                    <a:pt x="27457" y="25995"/>
                    <a:pt x="27457" y="25995"/>
                  </a:cubicBezTo>
                  <a:cubicBezTo>
                    <a:pt x="27711" y="26258"/>
                    <a:pt x="27711" y="26258"/>
                    <a:pt x="27711" y="26258"/>
                  </a:cubicBezTo>
                  <a:cubicBezTo>
                    <a:pt x="32542" y="62757"/>
                    <a:pt x="32542" y="62757"/>
                    <a:pt x="32542" y="62757"/>
                  </a:cubicBezTo>
                  <a:cubicBezTo>
                    <a:pt x="32796" y="63544"/>
                    <a:pt x="33305" y="64332"/>
                    <a:pt x="34067" y="64595"/>
                  </a:cubicBezTo>
                  <a:cubicBezTo>
                    <a:pt x="50593" y="69059"/>
                    <a:pt x="50593" y="69059"/>
                    <a:pt x="50593" y="69059"/>
                  </a:cubicBezTo>
                  <a:cubicBezTo>
                    <a:pt x="50593" y="69059"/>
                    <a:pt x="51355" y="69321"/>
                    <a:pt x="52372" y="69584"/>
                  </a:cubicBezTo>
                  <a:lnTo>
                    <a:pt x="52881" y="6748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54" name="Google Shape;1754;p249"/>
            <p:cNvSpPr/>
            <p:nvPr/>
          </p:nvSpPr>
          <p:spPr>
            <a:xfrm>
              <a:off x="7323336" y="5948243"/>
              <a:ext cx="80700" cy="78300"/>
            </a:xfrm>
            <a:custGeom>
              <a:avLst/>
              <a:gdLst/>
              <a:ahLst/>
              <a:cxnLst/>
              <a:rect l="l" t="t" r="r" b="b"/>
              <a:pathLst>
                <a:path w="120000" h="120000" extrusionOk="0">
                  <a:moveTo>
                    <a:pt x="25920" y="120000"/>
                  </a:moveTo>
                  <a:cubicBezTo>
                    <a:pt x="44160" y="118016"/>
                    <a:pt x="44160" y="118016"/>
                    <a:pt x="44160" y="118016"/>
                  </a:cubicBezTo>
                  <a:cubicBezTo>
                    <a:pt x="47040" y="119008"/>
                    <a:pt x="49920" y="114049"/>
                    <a:pt x="52800" y="109090"/>
                  </a:cubicBezTo>
                  <a:cubicBezTo>
                    <a:pt x="53760" y="106115"/>
                    <a:pt x="53760" y="100165"/>
                    <a:pt x="52800" y="98181"/>
                  </a:cubicBezTo>
                  <a:cubicBezTo>
                    <a:pt x="47040" y="87272"/>
                    <a:pt x="47040" y="87272"/>
                    <a:pt x="47040" y="87272"/>
                  </a:cubicBezTo>
                  <a:cubicBezTo>
                    <a:pt x="59520" y="91239"/>
                    <a:pt x="59520" y="91239"/>
                    <a:pt x="59520" y="91239"/>
                  </a:cubicBezTo>
                  <a:cubicBezTo>
                    <a:pt x="63360" y="92231"/>
                    <a:pt x="68160" y="92231"/>
                    <a:pt x="71040" y="87272"/>
                  </a:cubicBezTo>
                  <a:cubicBezTo>
                    <a:pt x="73920" y="83305"/>
                    <a:pt x="74880" y="79338"/>
                    <a:pt x="72960" y="75371"/>
                  </a:cubicBezTo>
                  <a:cubicBezTo>
                    <a:pt x="65280" y="56528"/>
                    <a:pt x="65280" y="56528"/>
                    <a:pt x="65280" y="56528"/>
                  </a:cubicBezTo>
                  <a:cubicBezTo>
                    <a:pt x="79680" y="62479"/>
                    <a:pt x="79680" y="62479"/>
                    <a:pt x="79680" y="62479"/>
                  </a:cubicBezTo>
                  <a:cubicBezTo>
                    <a:pt x="82560" y="63471"/>
                    <a:pt x="88320" y="63471"/>
                    <a:pt x="89280" y="59504"/>
                  </a:cubicBezTo>
                  <a:cubicBezTo>
                    <a:pt x="93120" y="57520"/>
                    <a:pt x="93120" y="51570"/>
                    <a:pt x="92160" y="49586"/>
                  </a:cubicBezTo>
                  <a:cubicBezTo>
                    <a:pt x="82560" y="23801"/>
                    <a:pt x="82560" y="23801"/>
                    <a:pt x="82560" y="23801"/>
                  </a:cubicBezTo>
                  <a:cubicBezTo>
                    <a:pt x="109440" y="21818"/>
                    <a:pt x="109440" y="21818"/>
                    <a:pt x="109440" y="21818"/>
                  </a:cubicBezTo>
                  <a:cubicBezTo>
                    <a:pt x="115200" y="21818"/>
                    <a:pt x="120000" y="15867"/>
                    <a:pt x="120000" y="10909"/>
                  </a:cubicBezTo>
                  <a:cubicBezTo>
                    <a:pt x="120000" y="4958"/>
                    <a:pt x="114240" y="0"/>
                    <a:pt x="108480" y="0"/>
                  </a:cubicBezTo>
                  <a:cubicBezTo>
                    <a:pt x="68160" y="991"/>
                    <a:pt x="68160" y="991"/>
                    <a:pt x="68160" y="991"/>
                  </a:cubicBezTo>
                  <a:cubicBezTo>
                    <a:pt x="64320" y="0"/>
                    <a:pt x="60480" y="2975"/>
                    <a:pt x="59520" y="5950"/>
                  </a:cubicBezTo>
                  <a:cubicBezTo>
                    <a:pt x="58560" y="9917"/>
                    <a:pt x="57600" y="12892"/>
                    <a:pt x="58560" y="14876"/>
                  </a:cubicBezTo>
                  <a:cubicBezTo>
                    <a:pt x="64320" y="34710"/>
                    <a:pt x="64320" y="34710"/>
                    <a:pt x="64320" y="34710"/>
                  </a:cubicBezTo>
                  <a:cubicBezTo>
                    <a:pt x="48000" y="29752"/>
                    <a:pt x="48000" y="29752"/>
                    <a:pt x="48000" y="29752"/>
                  </a:cubicBezTo>
                  <a:cubicBezTo>
                    <a:pt x="45120" y="28760"/>
                    <a:pt x="39360" y="29752"/>
                    <a:pt x="36480" y="33719"/>
                  </a:cubicBezTo>
                  <a:cubicBezTo>
                    <a:pt x="33600" y="38677"/>
                    <a:pt x="32640" y="41652"/>
                    <a:pt x="34560" y="46611"/>
                  </a:cubicBezTo>
                  <a:cubicBezTo>
                    <a:pt x="42240" y="64462"/>
                    <a:pt x="42240" y="64462"/>
                    <a:pt x="42240" y="64462"/>
                  </a:cubicBezTo>
                  <a:cubicBezTo>
                    <a:pt x="24000" y="61487"/>
                    <a:pt x="24000" y="61487"/>
                    <a:pt x="24000" y="61487"/>
                  </a:cubicBezTo>
                  <a:cubicBezTo>
                    <a:pt x="20160" y="60495"/>
                    <a:pt x="15360" y="60495"/>
                    <a:pt x="12480" y="65454"/>
                  </a:cubicBezTo>
                  <a:cubicBezTo>
                    <a:pt x="9600" y="69421"/>
                    <a:pt x="9600" y="75371"/>
                    <a:pt x="10560" y="77355"/>
                  </a:cubicBezTo>
                  <a:cubicBezTo>
                    <a:pt x="20160" y="94214"/>
                    <a:pt x="20160" y="94214"/>
                    <a:pt x="20160" y="94214"/>
                  </a:cubicBezTo>
                  <a:cubicBezTo>
                    <a:pt x="17280" y="94214"/>
                    <a:pt x="14400" y="95206"/>
                    <a:pt x="11520" y="99173"/>
                  </a:cubicBezTo>
                  <a:cubicBezTo>
                    <a:pt x="0" y="118016"/>
                    <a:pt x="0" y="118016"/>
                    <a:pt x="0" y="118016"/>
                  </a:cubicBezTo>
                  <a:lnTo>
                    <a:pt x="25920"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55" name="Google Shape;1755;p249"/>
            <p:cNvSpPr/>
            <p:nvPr/>
          </p:nvSpPr>
          <p:spPr>
            <a:xfrm>
              <a:off x="7262735" y="6039739"/>
              <a:ext cx="42900" cy="42900"/>
            </a:xfrm>
            <a:custGeom>
              <a:avLst/>
              <a:gdLst/>
              <a:ahLst/>
              <a:cxnLst/>
              <a:rect l="l" t="t" r="r" b="b"/>
              <a:pathLst>
                <a:path w="120000" h="120000" extrusionOk="0">
                  <a:moveTo>
                    <a:pt x="116307" y="75692"/>
                  </a:moveTo>
                  <a:cubicBezTo>
                    <a:pt x="112615" y="86769"/>
                    <a:pt x="105230" y="92307"/>
                    <a:pt x="92307" y="88615"/>
                  </a:cubicBezTo>
                  <a:cubicBezTo>
                    <a:pt x="73846" y="83076"/>
                    <a:pt x="73846" y="83076"/>
                    <a:pt x="73846" y="83076"/>
                  </a:cubicBezTo>
                  <a:cubicBezTo>
                    <a:pt x="68307" y="101538"/>
                    <a:pt x="68307" y="101538"/>
                    <a:pt x="68307" y="101538"/>
                  </a:cubicBezTo>
                  <a:cubicBezTo>
                    <a:pt x="64615" y="114461"/>
                    <a:pt x="57230" y="120000"/>
                    <a:pt x="44307" y="116307"/>
                  </a:cubicBezTo>
                  <a:cubicBezTo>
                    <a:pt x="31384" y="112615"/>
                    <a:pt x="27692" y="105230"/>
                    <a:pt x="29538" y="92307"/>
                  </a:cubicBezTo>
                  <a:cubicBezTo>
                    <a:pt x="35076" y="73846"/>
                    <a:pt x="35076" y="73846"/>
                    <a:pt x="35076" y="73846"/>
                  </a:cubicBezTo>
                  <a:cubicBezTo>
                    <a:pt x="16615" y="68307"/>
                    <a:pt x="16615" y="68307"/>
                    <a:pt x="16615" y="68307"/>
                  </a:cubicBezTo>
                  <a:cubicBezTo>
                    <a:pt x="3692" y="64615"/>
                    <a:pt x="0" y="57230"/>
                    <a:pt x="3692" y="44307"/>
                  </a:cubicBezTo>
                  <a:cubicBezTo>
                    <a:pt x="7384" y="31384"/>
                    <a:pt x="14769" y="27692"/>
                    <a:pt x="27692" y="29538"/>
                  </a:cubicBezTo>
                  <a:cubicBezTo>
                    <a:pt x="46153" y="35076"/>
                    <a:pt x="46153" y="35076"/>
                    <a:pt x="46153" y="35076"/>
                  </a:cubicBezTo>
                  <a:cubicBezTo>
                    <a:pt x="51692" y="16615"/>
                    <a:pt x="51692" y="16615"/>
                    <a:pt x="51692" y="16615"/>
                  </a:cubicBezTo>
                  <a:cubicBezTo>
                    <a:pt x="55384" y="3692"/>
                    <a:pt x="62769" y="0"/>
                    <a:pt x="75692" y="3692"/>
                  </a:cubicBezTo>
                  <a:cubicBezTo>
                    <a:pt x="88615" y="7384"/>
                    <a:pt x="92307" y="14769"/>
                    <a:pt x="88615" y="27692"/>
                  </a:cubicBezTo>
                  <a:cubicBezTo>
                    <a:pt x="86769" y="44307"/>
                    <a:pt x="86769" y="44307"/>
                    <a:pt x="86769" y="44307"/>
                  </a:cubicBezTo>
                  <a:cubicBezTo>
                    <a:pt x="107076" y="48000"/>
                    <a:pt x="107076" y="48000"/>
                    <a:pt x="107076" y="48000"/>
                  </a:cubicBezTo>
                  <a:cubicBezTo>
                    <a:pt x="112615" y="49846"/>
                    <a:pt x="120000" y="62769"/>
                    <a:pt x="116307" y="75692"/>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nvGrpSpPr>
          <p:cNvPr id="1756" name="Google Shape;1756;p249"/>
          <p:cNvGrpSpPr/>
          <p:nvPr/>
        </p:nvGrpSpPr>
        <p:grpSpPr>
          <a:xfrm>
            <a:off x="4441373" y="3041456"/>
            <a:ext cx="193421" cy="194109"/>
            <a:chOff x="6404813" y="5047544"/>
            <a:chExt cx="337500" cy="338700"/>
          </a:xfrm>
        </p:grpSpPr>
        <p:sp>
          <p:nvSpPr>
            <p:cNvPr id="1757" name="Google Shape;1757;p249"/>
            <p:cNvSpPr/>
            <p:nvPr/>
          </p:nvSpPr>
          <p:spPr>
            <a:xfrm>
              <a:off x="6507003" y="5149734"/>
              <a:ext cx="133200" cy="134400"/>
            </a:xfrm>
            <a:custGeom>
              <a:avLst/>
              <a:gdLst/>
              <a:ahLst/>
              <a:cxnLst/>
              <a:rect l="l" t="t" r="r" b="b"/>
              <a:pathLst>
                <a:path w="120000" h="120000" extrusionOk="0">
                  <a:moveTo>
                    <a:pt x="60292" y="107707"/>
                  </a:moveTo>
                  <a:cubicBezTo>
                    <a:pt x="33951" y="107707"/>
                    <a:pt x="12878" y="86048"/>
                    <a:pt x="12878" y="60292"/>
                  </a:cubicBezTo>
                  <a:cubicBezTo>
                    <a:pt x="12878" y="33951"/>
                    <a:pt x="33951" y="12878"/>
                    <a:pt x="60292" y="12878"/>
                  </a:cubicBezTo>
                  <a:cubicBezTo>
                    <a:pt x="86048" y="12878"/>
                    <a:pt x="107707" y="33951"/>
                    <a:pt x="107707" y="60292"/>
                  </a:cubicBezTo>
                  <a:cubicBezTo>
                    <a:pt x="107707" y="86048"/>
                    <a:pt x="86048" y="107707"/>
                    <a:pt x="60292" y="107707"/>
                  </a:cubicBezTo>
                  <a:moveTo>
                    <a:pt x="60292" y="0"/>
                  </a:moveTo>
                  <a:cubicBezTo>
                    <a:pt x="26926" y="0"/>
                    <a:pt x="0" y="26926"/>
                    <a:pt x="0" y="60292"/>
                  </a:cubicBezTo>
                  <a:cubicBezTo>
                    <a:pt x="0" y="93073"/>
                    <a:pt x="26926" y="120000"/>
                    <a:pt x="60292" y="120000"/>
                  </a:cubicBezTo>
                  <a:cubicBezTo>
                    <a:pt x="93073" y="120000"/>
                    <a:pt x="120000" y="93073"/>
                    <a:pt x="120000" y="60292"/>
                  </a:cubicBezTo>
                  <a:cubicBezTo>
                    <a:pt x="120000" y="26926"/>
                    <a:pt x="93073" y="0"/>
                    <a:pt x="60292" y="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58" name="Google Shape;1758;p249"/>
            <p:cNvSpPr/>
            <p:nvPr/>
          </p:nvSpPr>
          <p:spPr>
            <a:xfrm>
              <a:off x="6404813" y="5047544"/>
              <a:ext cx="337500" cy="338700"/>
            </a:xfrm>
            <a:custGeom>
              <a:avLst/>
              <a:gdLst/>
              <a:ahLst/>
              <a:cxnLst/>
              <a:rect l="l" t="t" r="r" b="b"/>
              <a:pathLst>
                <a:path w="120000" h="120000" extrusionOk="0">
                  <a:moveTo>
                    <a:pt x="114651" y="65686"/>
                  </a:moveTo>
                  <a:cubicBezTo>
                    <a:pt x="100930" y="67543"/>
                    <a:pt x="100930" y="67543"/>
                    <a:pt x="100930" y="67543"/>
                  </a:cubicBezTo>
                  <a:cubicBezTo>
                    <a:pt x="100000" y="67775"/>
                    <a:pt x="99302" y="68471"/>
                    <a:pt x="99069" y="69400"/>
                  </a:cubicBezTo>
                  <a:cubicBezTo>
                    <a:pt x="97906" y="73578"/>
                    <a:pt x="96279" y="77292"/>
                    <a:pt x="94186" y="81005"/>
                  </a:cubicBezTo>
                  <a:cubicBezTo>
                    <a:pt x="93720" y="81702"/>
                    <a:pt x="93720" y="82862"/>
                    <a:pt x="94418" y="83791"/>
                  </a:cubicBezTo>
                  <a:cubicBezTo>
                    <a:pt x="102790" y="94700"/>
                    <a:pt x="102790" y="94700"/>
                    <a:pt x="102790" y="94700"/>
                  </a:cubicBezTo>
                  <a:cubicBezTo>
                    <a:pt x="100465" y="97717"/>
                    <a:pt x="97674" y="100270"/>
                    <a:pt x="94651" y="102823"/>
                  </a:cubicBezTo>
                  <a:cubicBezTo>
                    <a:pt x="83720" y="94468"/>
                    <a:pt x="83720" y="94468"/>
                    <a:pt x="83720" y="94468"/>
                  </a:cubicBezTo>
                  <a:cubicBezTo>
                    <a:pt x="82790" y="93771"/>
                    <a:pt x="81860" y="93771"/>
                    <a:pt x="80930" y="94235"/>
                  </a:cubicBezTo>
                  <a:cubicBezTo>
                    <a:pt x="77209" y="96324"/>
                    <a:pt x="73488" y="97949"/>
                    <a:pt x="69302" y="98878"/>
                  </a:cubicBezTo>
                  <a:cubicBezTo>
                    <a:pt x="68372" y="99110"/>
                    <a:pt x="67674" y="100038"/>
                    <a:pt x="67441" y="100967"/>
                  </a:cubicBezTo>
                  <a:cubicBezTo>
                    <a:pt x="65813" y="114661"/>
                    <a:pt x="65813" y="114661"/>
                    <a:pt x="65813" y="114661"/>
                  </a:cubicBezTo>
                  <a:cubicBezTo>
                    <a:pt x="61860" y="115125"/>
                    <a:pt x="58139" y="115125"/>
                    <a:pt x="54186" y="114661"/>
                  </a:cubicBezTo>
                  <a:cubicBezTo>
                    <a:pt x="52325" y="100967"/>
                    <a:pt x="52325" y="100967"/>
                    <a:pt x="52325" y="100967"/>
                  </a:cubicBezTo>
                  <a:cubicBezTo>
                    <a:pt x="52325" y="100038"/>
                    <a:pt x="51627" y="99342"/>
                    <a:pt x="50465" y="98878"/>
                  </a:cubicBezTo>
                  <a:cubicBezTo>
                    <a:pt x="46511" y="97949"/>
                    <a:pt x="42558" y="96324"/>
                    <a:pt x="39069" y="94235"/>
                  </a:cubicBezTo>
                  <a:cubicBezTo>
                    <a:pt x="38139" y="93771"/>
                    <a:pt x="36976" y="93771"/>
                    <a:pt x="36279" y="94468"/>
                  </a:cubicBezTo>
                  <a:cubicBezTo>
                    <a:pt x="25348" y="102823"/>
                    <a:pt x="25348" y="102823"/>
                    <a:pt x="25348" y="102823"/>
                  </a:cubicBezTo>
                  <a:cubicBezTo>
                    <a:pt x="23953" y="101663"/>
                    <a:pt x="22558" y="100502"/>
                    <a:pt x="21395" y="99342"/>
                  </a:cubicBezTo>
                  <a:cubicBezTo>
                    <a:pt x="20465" y="98413"/>
                    <a:pt x="20465" y="98413"/>
                    <a:pt x="20465" y="98413"/>
                  </a:cubicBezTo>
                  <a:cubicBezTo>
                    <a:pt x="19302" y="97253"/>
                    <a:pt x="18139" y="96092"/>
                    <a:pt x="17209" y="94700"/>
                  </a:cubicBezTo>
                  <a:cubicBezTo>
                    <a:pt x="25581" y="83791"/>
                    <a:pt x="25581" y="83791"/>
                    <a:pt x="25581" y="83791"/>
                  </a:cubicBezTo>
                  <a:cubicBezTo>
                    <a:pt x="26279" y="82862"/>
                    <a:pt x="26279" y="81702"/>
                    <a:pt x="25581" y="81005"/>
                  </a:cubicBezTo>
                  <a:cubicBezTo>
                    <a:pt x="23488" y="77292"/>
                    <a:pt x="21860" y="73578"/>
                    <a:pt x="20930" y="69400"/>
                  </a:cubicBezTo>
                  <a:cubicBezTo>
                    <a:pt x="20697" y="68471"/>
                    <a:pt x="19767" y="67775"/>
                    <a:pt x="18837" y="67543"/>
                  </a:cubicBezTo>
                  <a:cubicBezTo>
                    <a:pt x="5116" y="65686"/>
                    <a:pt x="5116" y="65686"/>
                    <a:pt x="5116" y="65686"/>
                  </a:cubicBezTo>
                  <a:cubicBezTo>
                    <a:pt x="4883" y="64061"/>
                    <a:pt x="4883" y="62437"/>
                    <a:pt x="4883" y="60812"/>
                  </a:cubicBezTo>
                  <a:cubicBezTo>
                    <a:pt x="4883" y="59187"/>
                    <a:pt x="4883" y="59187"/>
                    <a:pt x="4883" y="59187"/>
                  </a:cubicBezTo>
                  <a:cubicBezTo>
                    <a:pt x="4883" y="57562"/>
                    <a:pt x="4883" y="55938"/>
                    <a:pt x="5116" y="54313"/>
                  </a:cubicBezTo>
                  <a:cubicBezTo>
                    <a:pt x="18837" y="52456"/>
                    <a:pt x="18837" y="52456"/>
                    <a:pt x="18837" y="52456"/>
                  </a:cubicBezTo>
                  <a:cubicBezTo>
                    <a:pt x="19767" y="52456"/>
                    <a:pt x="20697" y="51528"/>
                    <a:pt x="20930" y="50599"/>
                  </a:cubicBezTo>
                  <a:cubicBezTo>
                    <a:pt x="21860" y="46653"/>
                    <a:pt x="23488" y="42707"/>
                    <a:pt x="25581" y="39226"/>
                  </a:cubicBezTo>
                  <a:cubicBezTo>
                    <a:pt x="26279" y="38297"/>
                    <a:pt x="26279" y="37137"/>
                    <a:pt x="25581" y="36441"/>
                  </a:cubicBezTo>
                  <a:cubicBezTo>
                    <a:pt x="17209" y="25299"/>
                    <a:pt x="17209" y="25299"/>
                    <a:pt x="17209" y="25299"/>
                  </a:cubicBezTo>
                  <a:cubicBezTo>
                    <a:pt x="18139" y="24139"/>
                    <a:pt x="19302" y="22746"/>
                    <a:pt x="20465" y="21586"/>
                  </a:cubicBezTo>
                  <a:cubicBezTo>
                    <a:pt x="21395" y="20657"/>
                    <a:pt x="21395" y="20657"/>
                    <a:pt x="21395" y="20657"/>
                  </a:cubicBezTo>
                  <a:cubicBezTo>
                    <a:pt x="22558" y="19497"/>
                    <a:pt x="23953" y="18336"/>
                    <a:pt x="25348" y="17176"/>
                  </a:cubicBezTo>
                  <a:cubicBezTo>
                    <a:pt x="36279" y="25764"/>
                    <a:pt x="36279" y="25764"/>
                    <a:pt x="36279" y="25764"/>
                  </a:cubicBezTo>
                  <a:cubicBezTo>
                    <a:pt x="36976" y="26228"/>
                    <a:pt x="38139" y="26460"/>
                    <a:pt x="39069" y="25764"/>
                  </a:cubicBezTo>
                  <a:cubicBezTo>
                    <a:pt x="42558" y="23675"/>
                    <a:pt x="46511" y="22050"/>
                    <a:pt x="50465" y="21121"/>
                  </a:cubicBezTo>
                  <a:cubicBezTo>
                    <a:pt x="51627" y="20889"/>
                    <a:pt x="52325" y="19961"/>
                    <a:pt x="52325" y="19032"/>
                  </a:cubicBezTo>
                  <a:cubicBezTo>
                    <a:pt x="54186" y="5338"/>
                    <a:pt x="54186" y="5338"/>
                    <a:pt x="54186" y="5338"/>
                  </a:cubicBezTo>
                  <a:cubicBezTo>
                    <a:pt x="58139" y="4874"/>
                    <a:pt x="61860" y="4874"/>
                    <a:pt x="65813" y="5338"/>
                  </a:cubicBezTo>
                  <a:cubicBezTo>
                    <a:pt x="67441" y="19032"/>
                    <a:pt x="67441" y="19032"/>
                    <a:pt x="67441" y="19032"/>
                  </a:cubicBezTo>
                  <a:cubicBezTo>
                    <a:pt x="67674" y="19961"/>
                    <a:pt x="68372" y="20889"/>
                    <a:pt x="69302" y="21121"/>
                  </a:cubicBezTo>
                  <a:cubicBezTo>
                    <a:pt x="73488" y="22050"/>
                    <a:pt x="77209" y="23675"/>
                    <a:pt x="80930" y="25764"/>
                  </a:cubicBezTo>
                  <a:cubicBezTo>
                    <a:pt x="81860" y="26460"/>
                    <a:pt x="82790" y="26228"/>
                    <a:pt x="83720" y="25764"/>
                  </a:cubicBezTo>
                  <a:cubicBezTo>
                    <a:pt x="94651" y="17408"/>
                    <a:pt x="94651" y="17408"/>
                    <a:pt x="94651" y="17408"/>
                  </a:cubicBezTo>
                  <a:cubicBezTo>
                    <a:pt x="97674" y="19729"/>
                    <a:pt x="100465" y="22514"/>
                    <a:pt x="102790" y="25531"/>
                  </a:cubicBezTo>
                  <a:cubicBezTo>
                    <a:pt x="94418" y="36441"/>
                    <a:pt x="94418" y="36441"/>
                    <a:pt x="94418" y="36441"/>
                  </a:cubicBezTo>
                  <a:cubicBezTo>
                    <a:pt x="93720" y="37137"/>
                    <a:pt x="93720" y="38297"/>
                    <a:pt x="94186" y="39226"/>
                  </a:cubicBezTo>
                  <a:cubicBezTo>
                    <a:pt x="96279" y="42707"/>
                    <a:pt x="97906" y="46653"/>
                    <a:pt x="99069" y="50599"/>
                  </a:cubicBezTo>
                  <a:cubicBezTo>
                    <a:pt x="99302" y="51528"/>
                    <a:pt x="100000" y="52456"/>
                    <a:pt x="100930" y="52456"/>
                  </a:cubicBezTo>
                  <a:cubicBezTo>
                    <a:pt x="114651" y="54313"/>
                    <a:pt x="114651" y="54313"/>
                    <a:pt x="114651" y="54313"/>
                  </a:cubicBezTo>
                  <a:cubicBezTo>
                    <a:pt x="114883" y="56170"/>
                    <a:pt x="115116" y="58259"/>
                    <a:pt x="115116" y="60116"/>
                  </a:cubicBezTo>
                  <a:cubicBezTo>
                    <a:pt x="115116" y="61972"/>
                    <a:pt x="114883" y="63829"/>
                    <a:pt x="114651" y="65686"/>
                  </a:cubicBezTo>
                  <a:moveTo>
                    <a:pt x="119302" y="51760"/>
                  </a:moveTo>
                  <a:cubicBezTo>
                    <a:pt x="119302" y="50599"/>
                    <a:pt x="118372" y="49903"/>
                    <a:pt x="117209" y="49671"/>
                  </a:cubicBezTo>
                  <a:cubicBezTo>
                    <a:pt x="103255" y="47814"/>
                    <a:pt x="103255" y="47814"/>
                    <a:pt x="103255" y="47814"/>
                  </a:cubicBezTo>
                  <a:cubicBezTo>
                    <a:pt x="102325" y="44332"/>
                    <a:pt x="100930" y="41083"/>
                    <a:pt x="99302" y="38065"/>
                  </a:cubicBezTo>
                  <a:cubicBezTo>
                    <a:pt x="107906" y="26924"/>
                    <a:pt x="107906" y="26924"/>
                    <a:pt x="107906" y="26924"/>
                  </a:cubicBezTo>
                  <a:cubicBezTo>
                    <a:pt x="108604" y="25996"/>
                    <a:pt x="108604" y="24835"/>
                    <a:pt x="107906" y="23907"/>
                  </a:cubicBezTo>
                  <a:cubicBezTo>
                    <a:pt x="104418" y="19497"/>
                    <a:pt x="100465" y="15551"/>
                    <a:pt x="96046" y="12301"/>
                  </a:cubicBezTo>
                  <a:cubicBezTo>
                    <a:pt x="95348" y="11605"/>
                    <a:pt x="93953" y="11605"/>
                    <a:pt x="93255" y="12301"/>
                  </a:cubicBezTo>
                  <a:cubicBezTo>
                    <a:pt x="82093" y="20889"/>
                    <a:pt x="82093" y="20889"/>
                    <a:pt x="82093" y="20889"/>
                  </a:cubicBezTo>
                  <a:cubicBezTo>
                    <a:pt x="78837" y="19032"/>
                    <a:pt x="75581" y="17640"/>
                    <a:pt x="72093" y="16711"/>
                  </a:cubicBezTo>
                  <a:cubicBezTo>
                    <a:pt x="70465" y="2785"/>
                    <a:pt x="70465" y="2785"/>
                    <a:pt x="70465" y="2785"/>
                  </a:cubicBezTo>
                  <a:cubicBezTo>
                    <a:pt x="70232" y="1624"/>
                    <a:pt x="69302" y="928"/>
                    <a:pt x="68139" y="696"/>
                  </a:cubicBezTo>
                  <a:cubicBezTo>
                    <a:pt x="62558" y="0"/>
                    <a:pt x="57209" y="0"/>
                    <a:pt x="51627" y="696"/>
                  </a:cubicBezTo>
                  <a:cubicBezTo>
                    <a:pt x="50465" y="928"/>
                    <a:pt x="49767" y="1624"/>
                    <a:pt x="49534" y="2785"/>
                  </a:cubicBezTo>
                  <a:cubicBezTo>
                    <a:pt x="47674" y="16711"/>
                    <a:pt x="47674" y="16711"/>
                    <a:pt x="47674" y="16711"/>
                  </a:cubicBezTo>
                  <a:cubicBezTo>
                    <a:pt x="44418" y="17640"/>
                    <a:pt x="40930" y="19032"/>
                    <a:pt x="37906" y="20889"/>
                  </a:cubicBezTo>
                  <a:cubicBezTo>
                    <a:pt x="26744" y="12301"/>
                    <a:pt x="26744" y="12301"/>
                    <a:pt x="26744" y="12301"/>
                  </a:cubicBezTo>
                  <a:cubicBezTo>
                    <a:pt x="25813" y="11605"/>
                    <a:pt x="24651" y="11605"/>
                    <a:pt x="23720" y="12301"/>
                  </a:cubicBezTo>
                  <a:cubicBezTo>
                    <a:pt x="21627" y="13694"/>
                    <a:pt x="19767" y="15319"/>
                    <a:pt x="17906" y="17176"/>
                  </a:cubicBezTo>
                  <a:cubicBezTo>
                    <a:pt x="16976" y="18104"/>
                    <a:pt x="16976" y="18104"/>
                    <a:pt x="16976" y="18104"/>
                  </a:cubicBezTo>
                  <a:cubicBezTo>
                    <a:pt x="15116" y="19961"/>
                    <a:pt x="13488" y="21818"/>
                    <a:pt x="12093" y="23907"/>
                  </a:cubicBezTo>
                  <a:cubicBezTo>
                    <a:pt x="11395" y="24835"/>
                    <a:pt x="11395" y="25996"/>
                    <a:pt x="12093" y="26924"/>
                  </a:cubicBezTo>
                  <a:cubicBezTo>
                    <a:pt x="20697" y="38065"/>
                    <a:pt x="20697" y="38065"/>
                    <a:pt x="20697" y="38065"/>
                  </a:cubicBezTo>
                  <a:cubicBezTo>
                    <a:pt x="18837" y="41083"/>
                    <a:pt x="17441" y="44332"/>
                    <a:pt x="16511" y="47814"/>
                  </a:cubicBezTo>
                  <a:cubicBezTo>
                    <a:pt x="2558" y="49671"/>
                    <a:pt x="2558" y="49671"/>
                    <a:pt x="2558" y="49671"/>
                  </a:cubicBezTo>
                  <a:cubicBezTo>
                    <a:pt x="1395" y="49903"/>
                    <a:pt x="697" y="50599"/>
                    <a:pt x="465" y="51760"/>
                  </a:cubicBezTo>
                  <a:cubicBezTo>
                    <a:pt x="232" y="54081"/>
                    <a:pt x="0" y="56634"/>
                    <a:pt x="0" y="59187"/>
                  </a:cubicBezTo>
                  <a:cubicBezTo>
                    <a:pt x="0" y="60812"/>
                    <a:pt x="0" y="60812"/>
                    <a:pt x="0" y="60812"/>
                  </a:cubicBezTo>
                  <a:cubicBezTo>
                    <a:pt x="0" y="63365"/>
                    <a:pt x="232" y="65918"/>
                    <a:pt x="465" y="68239"/>
                  </a:cubicBezTo>
                  <a:cubicBezTo>
                    <a:pt x="697" y="69400"/>
                    <a:pt x="1395" y="70328"/>
                    <a:pt x="2558" y="70328"/>
                  </a:cubicBezTo>
                  <a:cubicBezTo>
                    <a:pt x="16511" y="72185"/>
                    <a:pt x="16511" y="72185"/>
                    <a:pt x="16511" y="72185"/>
                  </a:cubicBezTo>
                  <a:cubicBezTo>
                    <a:pt x="17441" y="75667"/>
                    <a:pt x="18837" y="78916"/>
                    <a:pt x="20697" y="81934"/>
                  </a:cubicBezTo>
                  <a:cubicBezTo>
                    <a:pt x="12093" y="93075"/>
                    <a:pt x="12093" y="93075"/>
                    <a:pt x="12093" y="93075"/>
                  </a:cubicBezTo>
                  <a:cubicBezTo>
                    <a:pt x="11395" y="94003"/>
                    <a:pt x="11395" y="95396"/>
                    <a:pt x="12093" y="96092"/>
                  </a:cubicBezTo>
                  <a:cubicBezTo>
                    <a:pt x="13488" y="98181"/>
                    <a:pt x="15116" y="100038"/>
                    <a:pt x="16976" y="101895"/>
                  </a:cubicBezTo>
                  <a:cubicBezTo>
                    <a:pt x="17906" y="102823"/>
                    <a:pt x="17906" y="102823"/>
                    <a:pt x="17906" y="102823"/>
                  </a:cubicBezTo>
                  <a:cubicBezTo>
                    <a:pt x="19767" y="104680"/>
                    <a:pt x="21627" y="106305"/>
                    <a:pt x="23720" y="107930"/>
                  </a:cubicBezTo>
                  <a:cubicBezTo>
                    <a:pt x="24651" y="108626"/>
                    <a:pt x="25813" y="108626"/>
                    <a:pt x="26744" y="107930"/>
                  </a:cubicBezTo>
                  <a:cubicBezTo>
                    <a:pt x="37906" y="99342"/>
                    <a:pt x="37906" y="99342"/>
                    <a:pt x="37906" y="99342"/>
                  </a:cubicBezTo>
                  <a:cubicBezTo>
                    <a:pt x="40930" y="100967"/>
                    <a:pt x="44418" y="102359"/>
                    <a:pt x="47674" y="103288"/>
                  </a:cubicBezTo>
                  <a:cubicBezTo>
                    <a:pt x="49534" y="117214"/>
                    <a:pt x="49534" y="117214"/>
                    <a:pt x="49534" y="117214"/>
                  </a:cubicBezTo>
                  <a:cubicBezTo>
                    <a:pt x="49767" y="118375"/>
                    <a:pt x="50465" y="119303"/>
                    <a:pt x="51627" y="119303"/>
                  </a:cubicBezTo>
                  <a:cubicBezTo>
                    <a:pt x="54418" y="119767"/>
                    <a:pt x="57209" y="120000"/>
                    <a:pt x="60000" y="120000"/>
                  </a:cubicBezTo>
                  <a:cubicBezTo>
                    <a:pt x="62558" y="120000"/>
                    <a:pt x="65348" y="119767"/>
                    <a:pt x="68139" y="119303"/>
                  </a:cubicBezTo>
                  <a:cubicBezTo>
                    <a:pt x="69302" y="119303"/>
                    <a:pt x="70232" y="118375"/>
                    <a:pt x="70465" y="117214"/>
                  </a:cubicBezTo>
                  <a:cubicBezTo>
                    <a:pt x="72093" y="103288"/>
                    <a:pt x="72093" y="103288"/>
                    <a:pt x="72093" y="103288"/>
                  </a:cubicBezTo>
                  <a:cubicBezTo>
                    <a:pt x="75581" y="102359"/>
                    <a:pt x="78837" y="100967"/>
                    <a:pt x="82093" y="99342"/>
                  </a:cubicBezTo>
                  <a:cubicBezTo>
                    <a:pt x="93255" y="107930"/>
                    <a:pt x="93255" y="107930"/>
                    <a:pt x="93255" y="107930"/>
                  </a:cubicBezTo>
                  <a:cubicBezTo>
                    <a:pt x="93953" y="108626"/>
                    <a:pt x="95348" y="108626"/>
                    <a:pt x="96046" y="107930"/>
                  </a:cubicBezTo>
                  <a:cubicBezTo>
                    <a:pt x="100465" y="104448"/>
                    <a:pt x="104418" y="100502"/>
                    <a:pt x="107906" y="96092"/>
                  </a:cubicBezTo>
                  <a:cubicBezTo>
                    <a:pt x="108604" y="95164"/>
                    <a:pt x="108604" y="94003"/>
                    <a:pt x="107906" y="93075"/>
                  </a:cubicBezTo>
                  <a:cubicBezTo>
                    <a:pt x="99302" y="81934"/>
                    <a:pt x="99302" y="81934"/>
                    <a:pt x="99302" y="81934"/>
                  </a:cubicBezTo>
                  <a:cubicBezTo>
                    <a:pt x="100930" y="78916"/>
                    <a:pt x="102325" y="75667"/>
                    <a:pt x="103255" y="72185"/>
                  </a:cubicBezTo>
                  <a:cubicBezTo>
                    <a:pt x="117209" y="70328"/>
                    <a:pt x="117209" y="70328"/>
                    <a:pt x="117209" y="70328"/>
                  </a:cubicBezTo>
                  <a:cubicBezTo>
                    <a:pt x="118372" y="70328"/>
                    <a:pt x="119302" y="69400"/>
                    <a:pt x="119302" y="68239"/>
                  </a:cubicBezTo>
                  <a:cubicBezTo>
                    <a:pt x="119767" y="65454"/>
                    <a:pt x="120000" y="62669"/>
                    <a:pt x="120000" y="60116"/>
                  </a:cubicBezTo>
                  <a:cubicBezTo>
                    <a:pt x="120000" y="57330"/>
                    <a:pt x="119767" y="54545"/>
                    <a:pt x="119302" y="5176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grpSp>
        <p:nvGrpSpPr>
          <p:cNvPr id="1759" name="Google Shape;1759;p249"/>
          <p:cNvGrpSpPr/>
          <p:nvPr/>
        </p:nvGrpSpPr>
        <p:grpSpPr>
          <a:xfrm>
            <a:off x="4900402" y="1127718"/>
            <a:ext cx="245695" cy="178551"/>
            <a:chOff x="6095526" y="5530926"/>
            <a:chExt cx="305895" cy="222300"/>
          </a:xfrm>
        </p:grpSpPr>
        <p:sp>
          <p:nvSpPr>
            <p:cNvPr id="1760" name="Google Shape;1760;p249"/>
            <p:cNvSpPr/>
            <p:nvPr/>
          </p:nvSpPr>
          <p:spPr>
            <a:xfrm>
              <a:off x="6095526" y="5530926"/>
              <a:ext cx="213600" cy="222300"/>
            </a:xfrm>
            <a:custGeom>
              <a:avLst/>
              <a:gdLst/>
              <a:ahLst/>
              <a:cxnLst/>
              <a:rect l="l" t="t" r="r" b="b"/>
              <a:pathLst>
                <a:path w="120000" h="120000" extrusionOk="0">
                  <a:moveTo>
                    <a:pt x="113016" y="119823"/>
                  </a:moveTo>
                  <a:lnTo>
                    <a:pt x="6799" y="119823"/>
                  </a:lnTo>
                  <a:cubicBezTo>
                    <a:pt x="2940" y="119823"/>
                    <a:pt x="0" y="116637"/>
                    <a:pt x="0" y="113097"/>
                  </a:cubicBezTo>
                  <a:lnTo>
                    <a:pt x="0" y="98584"/>
                  </a:lnTo>
                  <a:cubicBezTo>
                    <a:pt x="0" y="95752"/>
                    <a:pt x="1837" y="93097"/>
                    <a:pt x="4594" y="92389"/>
                  </a:cubicBezTo>
                  <a:cubicBezTo>
                    <a:pt x="37488" y="79646"/>
                    <a:pt x="42450" y="74159"/>
                    <a:pt x="43185" y="72920"/>
                  </a:cubicBezTo>
                  <a:lnTo>
                    <a:pt x="43185" y="68672"/>
                  </a:lnTo>
                  <a:cubicBezTo>
                    <a:pt x="39693" y="64778"/>
                    <a:pt x="36753" y="59469"/>
                    <a:pt x="34732" y="53451"/>
                  </a:cubicBezTo>
                  <a:cubicBezTo>
                    <a:pt x="32343" y="51681"/>
                    <a:pt x="31056" y="48849"/>
                    <a:pt x="30505" y="45840"/>
                  </a:cubicBezTo>
                  <a:cubicBezTo>
                    <a:pt x="29954" y="43008"/>
                    <a:pt x="30689" y="39823"/>
                    <a:pt x="32343" y="37522"/>
                  </a:cubicBezTo>
                  <a:lnTo>
                    <a:pt x="32343" y="25132"/>
                  </a:lnTo>
                  <a:cubicBezTo>
                    <a:pt x="32343" y="9380"/>
                    <a:pt x="42450" y="0"/>
                    <a:pt x="59540" y="0"/>
                  </a:cubicBezTo>
                  <a:cubicBezTo>
                    <a:pt x="76998" y="0"/>
                    <a:pt x="86921" y="9203"/>
                    <a:pt x="86921" y="25132"/>
                  </a:cubicBezTo>
                  <a:lnTo>
                    <a:pt x="86921" y="37522"/>
                  </a:lnTo>
                  <a:cubicBezTo>
                    <a:pt x="88392" y="40176"/>
                    <a:pt x="89310" y="43008"/>
                    <a:pt x="88759" y="45840"/>
                  </a:cubicBezTo>
                  <a:cubicBezTo>
                    <a:pt x="88208" y="48849"/>
                    <a:pt x="86921" y="51327"/>
                    <a:pt x="84349" y="53451"/>
                  </a:cubicBezTo>
                  <a:cubicBezTo>
                    <a:pt x="82511" y="59469"/>
                    <a:pt x="79387" y="64778"/>
                    <a:pt x="75895" y="68672"/>
                  </a:cubicBezTo>
                  <a:lnTo>
                    <a:pt x="75895" y="72920"/>
                  </a:lnTo>
                  <a:cubicBezTo>
                    <a:pt x="76814" y="74513"/>
                    <a:pt x="82143" y="80000"/>
                    <a:pt x="114854" y="92566"/>
                  </a:cubicBezTo>
                  <a:cubicBezTo>
                    <a:pt x="114854" y="92566"/>
                    <a:pt x="115222" y="92566"/>
                    <a:pt x="115222" y="92920"/>
                  </a:cubicBezTo>
                  <a:cubicBezTo>
                    <a:pt x="117059" y="93982"/>
                    <a:pt x="118713" y="96283"/>
                    <a:pt x="119264" y="98584"/>
                  </a:cubicBezTo>
                  <a:cubicBezTo>
                    <a:pt x="119264" y="98938"/>
                    <a:pt x="119264" y="98938"/>
                    <a:pt x="119264" y="99115"/>
                  </a:cubicBezTo>
                  <a:lnTo>
                    <a:pt x="119264" y="113628"/>
                  </a:lnTo>
                  <a:cubicBezTo>
                    <a:pt x="119816" y="116991"/>
                    <a:pt x="116875" y="119823"/>
                    <a:pt x="113016" y="119823"/>
                  </a:cubicBezTo>
                  <a:close/>
                  <a:moveTo>
                    <a:pt x="59908" y="4955"/>
                  </a:moveTo>
                  <a:cubicBezTo>
                    <a:pt x="45758" y="4955"/>
                    <a:pt x="38039" y="12035"/>
                    <a:pt x="38039" y="24955"/>
                  </a:cubicBezTo>
                  <a:lnTo>
                    <a:pt x="38039" y="38053"/>
                  </a:lnTo>
                  <a:cubicBezTo>
                    <a:pt x="38039" y="38584"/>
                    <a:pt x="37856" y="39115"/>
                    <a:pt x="37488" y="39646"/>
                  </a:cubicBezTo>
                  <a:cubicBezTo>
                    <a:pt x="36385" y="41238"/>
                    <a:pt x="35834" y="43008"/>
                    <a:pt x="36202" y="44778"/>
                  </a:cubicBezTo>
                  <a:cubicBezTo>
                    <a:pt x="36385" y="46725"/>
                    <a:pt x="37488" y="48318"/>
                    <a:pt x="39142" y="49557"/>
                  </a:cubicBezTo>
                  <a:cubicBezTo>
                    <a:pt x="39693" y="49911"/>
                    <a:pt x="40061" y="50265"/>
                    <a:pt x="40245" y="50796"/>
                  </a:cubicBezTo>
                  <a:cubicBezTo>
                    <a:pt x="42082" y="56991"/>
                    <a:pt x="44839" y="61946"/>
                    <a:pt x="48514" y="65486"/>
                  </a:cubicBezTo>
                  <a:cubicBezTo>
                    <a:pt x="48882" y="66017"/>
                    <a:pt x="49249" y="66548"/>
                    <a:pt x="49249" y="67433"/>
                  </a:cubicBezTo>
                  <a:lnTo>
                    <a:pt x="49249" y="73097"/>
                  </a:lnTo>
                  <a:cubicBezTo>
                    <a:pt x="49249" y="73451"/>
                    <a:pt x="49249" y="73628"/>
                    <a:pt x="49249" y="73982"/>
                  </a:cubicBezTo>
                  <a:cubicBezTo>
                    <a:pt x="48147" y="77699"/>
                    <a:pt x="42450" y="83716"/>
                    <a:pt x="6983" y="97345"/>
                  </a:cubicBezTo>
                  <a:cubicBezTo>
                    <a:pt x="6431" y="97522"/>
                    <a:pt x="5880" y="98053"/>
                    <a:pt x="5880" y="98938"/>
                  </a:cubicBezTo>
                  <a:lnTo>
                    <a:pt x="5880" y="113274"/>
                  </a:lnTo>
                  <a:cubicBezTo>
                    <a:pt x="5880" y="114336"/>
                    <a:pt x="6799" y="114867"/>
                    <a:pt x="7350" y="114867"/>
                  </a:cubicBezTo>
                  <a:lnTo>
                    <a:pt x="113568" y="114867"/>
                  </a:lnTo>
                  <a:cubicBezTo>
                    <a:pt x="114119" y="114867"/>
                    <a:pt x="114854" y="114336"/>
                    <a:pt x="114854" y="113274"/>
                  </a:cubicBezTo>
                  <a:lnTo>
                    <a:pt x="114854" y="99115"/>
                  </a:lnTo>
                  <a:cubicBezTo>
                    <a:pt x="114670" y="98407"/>
                    <a:pt x="114303" y="97522"/>
                    <a:pt x="113568" y="97345"/>
                  </a:cubicBezTo>
                  <a:cubicBezTo>
                    <a:pt x="74241" y="82300"/>
                    <a:pt x="72404" y="76637"/>
                    <a:pt x="71485" y="74159"/>
                  </a:cubicBezTo>
                  <a:cubicBezTo>
                    <a:pt x="71485" y="73982"/>
                    <a:pt x="71301" y="73628"/>
                    <a:pt x="71301" y="73451"/>
                  </a:cubicBezTo>
                  <a:lnTo>
                    <a:pt x="71301" y="67610"/>
                  </a:lnTo>
                  <a:cubicBezTo>
                    <a:pt x="71301" y="66902"/>
                    <a:pt x="71485" y="66371"/>
                    <a:pt x="72036" y="65840"/>
                  </a:cubicBezTo>
                  <a:cubicBezTo>
                    <a:pt x="75712" y="62123"/>
                    <a:pt x="78468" y="57168"/>
                    <a:pt x="80306" y="51150"/>
                  </a:cubicBezTo>
                  <a:cubicBezTo>
                    <a:pt x="80490" y="50619"/>
                    <a:pt x="80857" y="50088"/>
                    <a:pt x="81408" y="49911"/>
                  </a:cubicBezTo>
                  <a:cubicBezTo>
                    <a:pt x="83062" y="48849"/>
                    <a:pt x="84165" y="46902"/>
                    <a:pt x="84349" y="45132"/>
                  </a:cubicBezTo>
                  <a:cubicBezTo>
                    <a:pt x="84716" y="43185"/>
                    <a:pt x="84165" y="41415"/>
                    <a:pt x="83062" y="39823"/>
                  </a:cubicBezTo>
                  <a:cubicBezTo>
                    <a:pt x="82695" y="39292"/>
                    <a:pt x="82511" y="38761"/>
                    <a:pt x="82511" y="38230"/>
                  </a:cubicBezTo>
                  <a:lnTo>
                    <a:pt x="82511" y="25132"/>
                  </a:lnTo>
                  <a:cubicBezTo>
                    <a:pt x="81592" y="11858"/>
                    <a:pt x="74609" y="4955"/>
                    <a:pt x="59908" y="4955"/>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1761" name="Google Shape;1761;p249"/>
            <p:cNvSpPr/>
            <p:nvPr/>
          </p:nvSpPr>
          <p:spPr>
            <a:xfrm>
              <a:off x="6265821" y="5546800"/>
              <a:ext cx="135600" cy="204900"/>
            </a:xfrm>
            <a:custGeom>
              <a:avLst/>
              <a:gdLst/>
              <a:ahLst/>
              <a:cxnLst/>
              <a:rect l="l" t="t" r="r" b="b"/>
              <a:pathLst>
                <a:path w="120000" h="120000" extrusionOk="0">
                  <a:moveTo>
                    <a:pt x="109038" y="119808"/>
                  </a:moveTo>
                  <a:lnTo>
                    <a:pt x="62307" y="119808"/>
                  </a:lnTo>
                  <a:cubicBezTo>
                    <a:pt x="59711" y="119808"/>
                    <a:pt x="58269" y="118662"/>
                    <a:pt x="58269" y="116942"/>
                  </a:cubicBezTo>
                  <a:cubicBezTo>
                    <a:pt x="58269" y="115414"/>
                    <a:pt x="59711" y="114267"/>
                    <a:pt x="62307" y="114267"/>
                  </a:cubicBezTo>
                  <a:lnTo>
                    <a:pt x="109038" y="114267"/>
                  </a:lnTo>
                  <a:cubicBezTo>
                    <a:pt x="109903" y="114267"/>
                    <a:pt x="110769" y="113694"/>
                    <a:pt x="110769" y="113121"/>
                  </a:cubicBezTo>
                  <a:lnTo>
                    <a:pt x="110769" y="98980"/>
                  </a:lnTo>
                  <a:cubicBezTo>
                    <a:pt x="110769" y="98407"/>
                    <a:pt x="110192" y="98025"/>
                    <a:pt x="109326" y="97834"/>
                  </a:cubicBezTo>
                  <a:cubicBezTo>
                    <a:pt x="97500" y="94968"/>
                    <a:pt x="84519" y="93248"/>
                    <a:pt x="74423" y="91910"/>
                  </a:cubicBezTo>
                  <a:cubicBezTo>
                    <a:pt x="59134" y="89808"/>
                    <a:pt x="48750" y="88662"/>
                    <a:pt x="46730" y="83885"/>
                  </a:cubicBezTo>
                  <a:cubicBezTo>
                    <a:pt x="46730" y="83694"/>
                    <a:pt x="46730" y="83312"/>
                    <a:pt x="46730" y="83121"/>
                  </a:cubicBezTo>
                  <a:lnTo>
                    <a:pt x="46730" y="75095"/>
                  </a:lnTo>
                  <a:cubicBezTo>
                    <a:pt x="46730" y="73375"/>
                    <a:pt x="48173" y="72229"/>
                    <a:pt x="50769" y="72229"/>
                  </a:cubicBezTo>
                  <a:cubicBezTo>
                    <a:pt x="67211" y="72229"/>
                    <a:pt x="77019" y="69936"/>
                    <a:pt x="82211" y="68598"/>
                  </a:cubicBezTo>
                  <a:cubicBezTo>
                    <a:pt x="72980" y="60191"/>
                    <a:pt x="70096" y="40318"/>
                    <a:pt x="69807" y="35732"/>
                  </a:cubicBezTo>
                  <a:cubicBezTo>
                    <a:pt x="69807" y="24649"/>
                    <a:pt x="60576" y="15095"/>
                    <a:pt x="46153" y="10509"/>
                  </a:cubicBezTo>
                  <a:cubicBezTo>
                    <a:pt x="32884" y="6305"/>
                    <a:pt x="18461" y="7452"/>
                    <a:pt x="7211" y="12993"/>
                  </a:cubicBezTo>
                  <a:cubicBezTo>
                    <a:pt x="5480" y="13949"/>
                    <a:pt x="2596" y="13949"/>
                    <a:pt x="1153" y="12611"/>
                  </a:cubicBezTo>
                  <a:cubicBezTo>
                    <a:pt x="0" y="11464"/>
                    <a:pt x="0" y="9363"/>
                    <a:pt x="2019" y="8598"/>
                  </a:cubicBezTo>
                  <a:cubicBezTo>
                    <a:pt x="15865" y="1146"/>
                    <a:pt x="33750" y="0"/>
                    <a:pt x="50480" y="5159"/>
                  </a:cubicBezTo>
                  <a:cubicBezTo>
                    <a:pt x="68076" y="10891"/>
                    <a:pt x="79038" y="22356"/>
                    <a:pt x="79038" y="35541"/>
                  </a:cubicBezTo>
                  <a:cubicBezTo>
                    <a:pt x="80769" y="48726"/>
                    <a:pt x="85961" y="64585"/>
                    <a:pt x="92019" y="66687"/>
                  </a:cubicBezTo>
                  <a:cubicBezTo>
                    <a:pt x="93173" y="67261"/>
                    <a:pt x="94038" y="68025"/>
                    <a:pt x="94038" y="68789"/>
                  </a:cubicBezTo>
                  <a:cubicBezTo>
                    <a:pt x="94038" y="69745"/>
                    <a:pt x="93750" y="70509"/>
                    <a:pt x="92307" y="71464"/>
                  </a:cubicBezTo>
                  <a:cubicBezTo>
                    <a:pt x="92019" y="71656"/>
                    <a:pt x="81346" y="77388"/>
                    <a:pt x="55961" y="77961"/>
                  </a:cubicBezTo>
                  <a:lnTo>
                    <a:pt x="55961" y="82547"/>
                  </a:lnTo>
                  <a:cubicBezTo>
                    <a:pt x="58269" y="83885"/>
                    <a:pt x="68942" y="85222"/>
                    <a:pt x="77019" y="86178"/>
                  </a:cubicBezTo>
                  <a:cubicBezTo>
                    <a:pt x="87692" y="87515"/>
                    <a:pt x="100961" y="89235"/>
                    <a:pt x="113365" y="92292"/>
                  </a:cubicBezTo>
                  <a:cubicBezTo>
                    <a:pt x="117115" y="93439"/>
                    <a:pt x="119711" y="96114"/>
                    <a:pt x="119711" y="98598"/>
                  </a:cubicBezTo>
                  <a:lnTo>
                    <a:pt x="119711" y="112738"/>
                  </a:lnTo>
                  <a:cubicBezTo>
                    <a:pt x="119423" y="116942"/>
                    <a:pt x="115096" y="119808"/>
                    <a:pt x="109038" y="11980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grpSp>
      <p:grpSp>
        <p:nvGrpSpPr>
          <p:cNvPr id="1762" name="Google Shape;1762;p249"/>
          <p:cNvGrpSpPr/>
          <p:nvPr/>
        </p:nvGrpSpPr>
        <p:grpSpPr>
          <a:xfrm>
            <a:off x="6507370" y="597230"/>
            <a:ext cx="289687" cy="249542"/>
            <a:chOff x="4406740" y="6608406"/>
            <a:chExt cx="336650" cy="306262"/>
          </a:xfrm>
        </p:grpSpPr>
        <p:sp>
          <p:nvSpPr>
            <p:cNvPr id="1763" name="Google Shape;1763;p249"/>
            <p:cNvSpPr/>
            <p:nvPr/>
          </p:nvSpPr>
          <p:spPr>
            <a:xfrm>
              <a:off x="4406740" y="6624281"/>
              <a:ext cx="101700" cy="111000"/>
            </a:xfrm>
            <a:custGeom>
              <a:avLst/>
              <a:gdLst/>
              <a:ahLst/>
              <a:cxnLst/>
              <a:rect l="l" t="t" r="r" b="b"/>
              <a:pathLst>
                <a:path w="120000" h="120000" extrusionOk="0">
                  <a:moveTo>
                    <a:pt x="109323" y="119612"/>
                  </a:moveTo>
                  <a:lnTo>
                    <a:pt x="9822" y="119612"/>
                  </a:lnTo>
                  <a:cubicBezTo>
                    <a:pt x="4270" y="119612"/>
                    <a:pt x="0" y="115354"/>
                    <a:pt x="0" y="109935"/>
                  </a:cubicBezTo>
                  <a:lnTo>
                    <a:pt x="0" y="96387"/>
                  </a:lnTo>
                  <a:cubicBezTo>
                    <a:pt x="0" y="92903"/>
                    <a:pt x="2562" y="89419"/>
                    <a:pt x="6405" y="87483"/>
                  </a:cubicBezTo>
                  <a:cubicBezTo>
                    <a:pt x="32028"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5836" y="54967"/>
                  </a:cubicBezTo>
                  <a:cubicBezTo>
                    <a:pt x="84128" y="61161"/>
                    <a:pt x="81565" y="65806"/>
                    <a:pt x="78576" y="68516"/>
                  </a:cubicBezTo>
                  <a:lnTo>
                    <a:pt x="78576" y="70838"/>
                  </a:lnTo>
                  <a:cubicBezTo>
                    <a:pt x="80711" y="73935"/>
                    <a:pt x="92241" y="79741"/>
                    <a:pt x="112740" y="87483"/>
                  </a:cubicBezTo>
                  <a:cubicBezTo>
                    <a:pt x="115729" y="89419"/>
                    <a:pt x="117437" y="92129"/>
                    <a:pt x="118291" y="93290"/>
                  </a:cubicBezTo>
                  <a:cubicBezTo>
                    <a:pt x="118718" y="94064"/>
                    <a:pt x="118718" y="95225"/>
                    <a:pt x="118718" y="95612"/>
                  </a:cubicBezTo>
                  <a:lnTo>
                    <a:pt x="118718" y="109548"/>
                  </a:lnTo>
                  <a:cubicBezTo>
                    <a:pt x="119572" y="115354"/>
                    <a:pt x="115302" y="119612"/>
                    <a:pt x="109323" y="119612"/>
                  </a:cubicBezTo>
                  <a:close/>
                  <a:moveTo>
                    <a:pt x="106761" y="108387"/>
                  </a:moveTo>
                  <a:lnTo>
                    <a:pt x="106761" y="97935"/>
                  </a:lnTo>
                  <a:cubicBezTo>
                    <a:pt x="81565" y="87483"/>
                    <a:pt x="68327" y="81290"/>
                    <a:pt x="66192" y="73935"/>
                  </a:cubicBezTo>
                  <a:lnTo>
                    <a:pt x="66192" y="72000"/>
                  </a:lnTo>
                  <a:lnTo>
                    <a:pt x="66192" y="66580"/>
                  </a:lnTo>
                  <a:cubicBezTo>
                    <a:pt x="66192" y="64645"/>
                    <a:pt x="67046" y="63483"/>
                    <a:pt x="68327" y="62322"/>
                  </a:cubicBezTo>
                  <a:cubicBezTo>
                    <a:pt x="70889" y="60000"/>
                    <a:pt x="72597" y="56129"/>
                    <a:pt x="74733" y="49935"/>
                  </a:cubicBezTo>
                  <a:cubicBezTo>
                    <a:pt x="75160" y="48774"/>
                    <a:pt x="76014" y="47612"/>
                    <a:pt x="76441" y="46838"/>
                  </a:cubicBezTo>
                  <a:cubicBezTo>
                    <a:pt x="77722" y="45677"/>
                    <a:pt x="78576" y="43354"/>
                    <a:pt x="77295" y="41032"/>
                  </a:cubicBezTo>
                  <a:cubicBezTo>
                    <a:pt x="76441" y="39870"/>
                    <a:pt x="76014" y="39483"/>
                    <a:pt x="76014" y="38322"/>
                  </a:cubicBezTo>
                  <a:lnTo>
                    <a:pt x="76014" y="26322"/>
                  </a:lnTo>
                  <a:cubicBezTo>
                    <a:pt x="76014" y="12387"/>
                    <a:pt x="66192" y="10838"/>
                    <a:pt x="59359" y="10838"/>
                  </a:cubicBezTo>
                  <a:cubicBezTo>
                    <a:pt x="48683" y="10838"/>
                    <a:pt x="43131" y="15870"/>
                    <a:pt x="43131" y="26322"/>
                  </a:cubicBezTo>
                  <a:lnTo>
                    <a:pt x="43131" y="38322"/>
                  </a:lnTo>
                  <a:cubicBezTo>
                    <a:pt x="43131" y="39483"/>
                    <a:pt x="42277" y="40645"/>
                    <a:pt x="41850" y="41806"/>
                  </a:cubicBezTo>
                  <a:cubicBezTo>
                    <a:pt x="40996" y="42193"/>
                    <a:pt x="40996" y="43354"/>
                    <a:pt x="40996" y="44516"/>
                  </a:cubicBezTo>
                  <a:cubicBezTo>
                    <a:pt x="40996" y="45677"/>
                    <a:pt x="41850" y="46451"/>
                    <a:pt x="42277" y="46838"/>
                  </a:cubicBezTo>
                  <a:cubicBezTo>
                    <a:pt x="43558" y="47612"/>
                    <a:pt x="44412" y="48774"/>
                    <a:pt x="44839" y="50322"/>
                  </a:cubicBezTo>
                  <a:cubicBezTo>
                    <a:pt x="46548" y="56129"/>
                    <a:pt x="48683" y="60000"/>
                    <a:pt x="51245" y="63096"/>
                  </a:cubicBezTo>
                  <a:cubicBezTo>
                    <a:pt x="52526" y="64258"/>
                    <a:pt x="52953" y="65419"/>
                    <a:pt x="52953" y="66967"/>
                  </a:cubicBezTo>
                  <a:lnTo>
                    <a:pt x="52953" y="72774"/>
                  </a:lnTo>
                  <a:cubicBezTo>
                    <a:pt x="52953" y="73161"/>
                    <a:pt x="52953" y="73935"/>
                    <a:pt x="52526" y="74322"/>
                  </a:cubicBezTo>
                  <a:cubicBezTo>
                    <a:pt x="50391" y="78967"/>
                    <a:pt x="44839" y="84774"/>
                    <a:pt x="12384" y="97935"/>
                  </a:cubicBezTo>
                  <a:lnTo>
                    <a:pt x="12384" y="108387"/>
                  </a:lnTo>
                  <a:lnTo>
                    <a:pt x="10676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1764" name="Google Shape;1764;p249"/>
            <p:cNvSpPr/>
            <p:nvPr/>
          </p:nvSpPr>
          <p:spPr>
            <a:xfrm>
              <a:off x="4530565" y="6803668"/>
              <a:ext cx="99900" cy="111000"/>
            </a:xfrm>
            <a:custGeom>
              <a:avLst/>
              <a:gdLst/>
              <a:ahLst/>
              <a:cxnLst/>
              <a:rect l="l" t="t" r="r" b="b"/>
              <a:pathLst>
                <a:path w="120000" h="120000" extrusionOk="0">
                  <a:moveTo>
                    <a:pt x="109285" y="119612"/>
                  </a:moveTo>
                  <a:lnTo>
                    <a:pt x="10285" y="119612"/>
                  </a:lnTo>
                  <a:cubicBezTo>
                    <a:pt x="4714" y="119612"/>
                    <a:pt x="0" y="115354"/>
                    <a:pt x="0" y="109935"/>
                  </a:cubicBezTo>
                  <a:lnTo>
                    <a:pt x="0" y="96387"/>
                  </a:lnTo>
                  <a:cubicBezTo>
                    <a:pt x="0" y="92903"/>
                    <a:pt x="2571" y="89419"/>
                    <a:pt x="6428" y="87483"/>
                  </a:cubicBezTo>
                  <a:cubicBezTo>
                    <a:pt x="32571" y="77419"/>
                    <a:pt x="39428" y="72000"/>
                    <a:pt x="40714" y="70451"/>
                  </a:cubicBezTo>
                  <a:lnTo>
                    <a:pt x="40714" y="68516"/>
                  </a:lnTo>
                  <a:cubicBezTo>
                    <a:pt x="37714" y="65419"/>
                    <a:pt x="35142" y="60774"/>
                    <a:pt x="33000" y="54967"/>
                  </a:cubicBezTo>
                  <a:cubicBezTo>
                    <a:pt x="27857" y="50322"/>
                    <a:pt x="26571" y="42967"/>
                    <a:pt x="30428" y="37161"/>
                  </a:cubicBezTo>
                  <a:lnTo>
                    <a:pt x="30428" y="26709"/>
                  </a:lnTo>
                  <a:cubicBezTo>
                    <a:pt x="30428" y="10064"/>
                    <a:pt x="42000" y="0"/>
                    <a:pt x="59571" y="0"/>
                  </a:cubicBezTo>
                  <a:cubicBezTo>
                    <a:pt x="78000" y="0"/>
                    <a:pt x="89142" y="10064"/>
                    <a:pt x="89142" y="26709"/>
                  </a:cubicBezTo>
                  <a:lnTo>
                    <a:pt x="89142" y="37161"/>
                  </a:lnTo>
                  <a:cubicBezTo>
                    <a:pt x="92142" y="42967"/>
                    <a:pt x="90857" y="50322"/>
                    <a:pt x="86571" y="54967"/>
                  </a:cubicBezTo>
                  <a:cubicBezTo>
                    <a:pt x="84428" y="61161"/>
                    <a:pt x="81857" y="65806"/>
                    <a:pt x="78857" y="68516"/>
                  </a:cubicBezTo>
                  <a:lnTo>
                    <a:pt x="78857" y="70838"/>
                  </a:lnTo>
                  <a:cubicBezTo>
                    <a:pt x="81428" y="73935"/>
                    <a:pt x="93000" y="79741"/>
                    <a:pt x="113142" y="87483"/>
                  </a:cubicBezTo>
                  <a:lnTo>
                    <a:pt x="113142" y="87483"/>
                  </a:lnTo>
                  <a:cubicBezTo>
                    <a:pt x="117000" y="89419"/>
                    <a:pt x="119571" y="92903"/>
                    <a:pt x="119571" y="96387"/>
                  </a:cubicBezTo>
                  <a:lnTo>
                    <a:pt x="119571" y="109935"/>
                  </a:lnTo>
                  <a:cubicBezTo>
                    <a:pt x="119571" y="115354"/>
                    <a:pt x="114857" y="119612"/>
                    <a:pt x="109285" y="119612"/>
                  </a:cubicBezTo>
                  <a:close/>
                  <a:moveTo>
                    <a:pt x="12857" y="108387"/>
                  </a:moveTo>
                  <a:lnTo>
                    <a:pt x="106714" y="108387"/>
                  </a:lnTo>
                  <a:lnTo>
                    <a:pt x="106714" y="97548"/>
                  </a:lnTo>
                  <a:cubicBezTo>
                    <a:pt x="81857" y="87483"/>
                    <a:pt x="68571" y="80903"/>
                    <a:pt x="66000" y="73935"/>
                  </a:cubicBezTo>
                  <a:cubicBezTo>
                    <a:pt x="66000" y="73161"/>
                    <a:pt x="66000" y="72774"/>
                    <a:pt x="66000" y="72000"/>
                  </a:cubicBezTo>
                  <a:lnTo>
                    <a:pt x="66000" y="66580"/>
                  </a:lnTo>
                  <a:cubicBezTo>
                    <a:pt x="66000" y="64645"/>
                    <a:pt x="66857" y="63483"/>
                    <a:pt x="68142" y="62322"/>
                  </a:cubicBezTo>
                  <a:cubicBezTo>
                    <a:pt x="70714" y="60000"/>
                    <a:pt x="72428" y="56129"/>
                    <a:pt x="74571" y="49935"/>
                  </a:cubicBezTo>
                  <a:cubicBezTo>
                    <a:pt x="75000" y="48774"/>
                    <a:pt x="75857" y="47612"/>
                    <a:pt x="76285" y="46838"/>
                  </a:cubicBezTo>
                  <a:cubicBezTo>
                    <a:pt x="77571" y="45677"/>
                    <a:pt x="78000" y="43354"/>
                    <a:pt x="76714" y="41032"/>
                  </a:cubicBezTo>
                  <a:cubicBezTo>
                    <a:pt x="76285" y="39870"/>
                    <a:pt x="75857" y="39483"/>
                    <a:pt x="75857" y="38322"/>
                  </a:cubicBezTo>
                  <a:lnTo>
                    <a:pt x="75857" y="26322"/>
                  </a:lnTo>
                  <a:cubicBezTo>
                    <a:pt x="75857" y="12387"/>
                    <a:pt x="66000" y="10838"/>
                    <a:pt x="59142" y="10838"/>
                  </a:cubicBezTo>
                  <a:cubicBezTo>
                    <a:pt x="48428" y="10838"/>
                    <a:pt x="42428" y="15870"/>
                    <a:pt x="42428" y="26322"/>
                  </a:cubicBezTo>
                  <a:lnTo>
                    <a:pt x="42428" y="38322"/>
                  </a:lnTo>
                  <a:cubicBezTo>
                    <a:pt x="42428" y="39483"/>
                    <a:pt x="42000" y="40645"/>
                    <a:pt x="41142" y="41806"/>
                  </a:cubicBezTo>
                  <a:cubicBezTo>
                    <a:pt x="40714" y="42193"/>
                    <a:pt x="40714" y="43354"/>
                    <a:pt x="40714" y="44516"/>
                  </a:cubicBezTo>
                  <a:cubicBezTo>
                    <a:pt x="40714" y="45677"/>
                    <a:pt x="41142" y="46451"/>
                    <a:pt x="42000" y="46838"/>
                  </a:cubicBezTo>
                  <a:cubicBezTo>
                    <a:pt x="43285" y="47612"/>
                    <a:pt x="43714" y="48774"/>
                    <a:pt x="44571" y="50322"/>
                  </a:cubicBezTo>
                  <a:cubicBezTo>
                    <a:pt x="46285" y="56129"/>
                    <a:pt x="48428" y="60000"/>
                    <a:pt x="51000" y="63096"/>
                  </a:cubicBezTo>
                  <a:cubicBezTo>
                    <a:pt x="52285" y="64258"/>
                    <a:pt x="52714" y="65419"/>
                    <a:pt x="52714" y="66967"/>
                  </a:cubicBezTo>
                  <a:lnTo>
                    <a:pt x="52714" y="72774"/>
                  </a:lnTo>
                  <a:cubicBezTo>
                    <a:pt x="52714" y="73161"/>
                    <a:pt x="52714" y="73935"/>
                    <a:pt x="52285" y="74322"/>
                  </a:cubicBezTo>
                  <a:cubicBezTo>
                    <a:pt x="50142" y="78967"/>
                    <a:pt x="44571" y="84774"/>
                    <a:pt x="12000" y="97935"/>
                  </a:cubicBezTo>
                  <a:lnTo>
                    <a:pt x="12000" y="108387"/>
                  </a:lnTo>
                  <a:lnTo>
                    <a:pt x="12857"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1765" name="Google Shape;1765;p249"/>
            <p:cNvSpPr/>
            <p:nvPr/>
          </p:nvSpPr>
          <p:spPr>
            <a:xfrm>
              <a:off x="4641690" y="6624281"/>
              <a:ext cx="101700" cy="111000"/>
            </a:xfrm>
            <a:custGeom>
              <a:avLst/>
              <a:gdLst/>
              <a:ahLst/>
              <a:cxnLst/>
              <a:rect l="l" t="t" r="r" b="b"/>
              <a:pathLst>
                <a:path w="120000" h="120000" extrusionOk="0">
                  <a:moveTo>
                    <a:pt x="109323" y="119612"/>
                  </a:moveTo>
                  <a:lnTo>
                    <a:pt x="10249" y="119612"/>
                  </a:lnTo>
                  <a:cubicBezTo>
                    <a:pt x="4270" y="119612"/>
                    <a:pt x="0" y="115354"/>
                    <a:pt x="0" y="109935"/>
                  </a:cubicBezTo>
                  <a:lnTo>
                    <a:pt x="0" y="96387"/>
                  </a:lnTo>
                  <a:cubicBezTo>
                    <a:pt x="0" y="92903"/>
                    <a:pt x="2562" y="89419"/>
                    <a:pt x="6405" y="87483"/>
                  </a:cubicBezTo>
                  <a:cubicBezTo>
                    <a:pt x="32455" y="77419"/>
                    <a:pt x="39288" y="72000"/>
                    <a:pt x="40569" y="70451"/>
                  </a:cubicBezTo>
                  <a:lnTo>
                    <a:pt x="40569" y="68516"/>
                  </a:lnTo>
                  <a:cubicBezTo>
                    <a:pt x="37153" y="65419"/>
                    <a:pt x="34590" y="60774"/>
                    <a:pt x="32882" y="54967"/>
                  </a:cubicBezTo>
                  <a:cubicBezTo>
                    <a:pt x="27758" y="50322"/>
                    <a:pt x="26476" y="42967"/>
                    <a:pt x="30320" y="37161"/>
                  </a:cubicBezTo>
                  <a:lnTo>
                    <a:pt x="30320" y="26709"/>
                  </a:lnTo>
                  <a:cubicBezTo>
                    <a:pt x="30320" y="10064"/>
                    <a:pt x="41850" y="0"/>
                    <a:pt x="59359" y="0"/>
                  </a:cubicBezTo>
                  <a:cubicBezTo>
                    <a:pt x="77722" y="0"/>
                    <a:pt x="88398" y="10064"/>
                    <a:pt x="88398" y="26709"/>
                  </a:cubicBezTo>
                  <a:lnTo>
                    <a:pt x="88398" y="37161"/>
                  </a:lnTo>
                  <a:cubicBezTo>
                    <a:pt x="91814" y="42967"/>
                    <a:pt x="90533" y="50322"/>
                    <a:pt x="86263" y="54967"/>
                  </a:cubicBezTo>
                  <a:cubicBezTo>
                    <a:pt x="84128" y="61161"/>
                    <a:pt x="81565" y="65806"/>
                    <a:pt x="78576" y="68516"/>
                  </a:cubicBezTo>
                  <a:lnTo>
                    <a:pt x="78576" y="70838"/>
                  </a:lnTo>
                  <a:cubicBezTo>
                    <a:pt x="81138" y="73935"/>
                    <a:pt x="92241" y="79741"/>
                    <a:pt x="112740" y="87483"/>
                  </a:cubicBezTo>
                  <a:cubicBezTo>
                    <a:pt x="116583" y="88645"/>
                    <a:pt x="118291" y="92129"/>
                    <a:pt x="119145" y="93290"/>
                  </a:cubicBezTo>
                  <a:cubicBezTo>
                    <a:pt x="119572" y="94064"/>
                    <a:pt x="119572" y="95612"/>
                    <a:pt x="119572" y="96387"/>
                  </a:cubicBezTo>
                  <a:lnTo>
                    <a:pt x="119572" y="109935"/>
                  </a:lnTo>
                  <a:cubicBezTo>
                    <a:pt x="119572" y="115354"/>
                    <a:pt x="115302" y="119612"/>
                    <a:pt x="109323" y="119612"/>
                  </a:cubicBezTo>
                  <a:close/>
                  <a:moveTo>
                    <a:pt x="12811" y="108387"/>
                  </a:moveTo>
                  <a:lnTo>
                    <a:pt x="106761" y="108387"/>
                  </a:lnTo>
                  <a:lnTo>
                    <a:pt x="106761" y="97935"/>
                  </a:lnTo>
                  <a:cubicBezTo>
                    <a:pt x="81565" y="87483"/>
                    <a:pt x="68327" y="81290"/>
                    <a:pt x="65765" y="73935"/>
                  </a:cubicBezTo>
                  <a:cubicBezTo>
                    <a:pt x="65765" y="73161"/>
                    <a:pt x="65765" y="72774"/>
                    <a:pt x="65765" y="72000"/>
                  </a:cubicBezTo>
                  <a:lnTo>
                    <a:pt x="65765" y="66580"/>
                  </a:lnTo>
                  <a:cubicBezTo>
                    <a:pt x="65765" y="64645"/>
                    <a:pt x="66619" y="63483"/>
                    <a:pt x="67900" y="62322"/>
                  </a:cubicBezTo>
                  <a:cubicBezTo>
                    <a:pt x="70035" y="60000"/>
                    <a:pt x="72170" y="56129"/>
                    <a:pt x="73879" y="49935"/>
                  </a:cubicBezTo>
                  <a:cubicBezTo>
                    <a:pt x="74733" y="48774"/>
                    <a:pt x="75160" y="47612"/>
                    <a:pt x="76014" y="46838"/>
                  </a:cubicBezTo>
                  <a:cubicBezTo>
                    <a:pt x="77295" y="45677"/>
                    <a:pt x="77722" y="43354"/>
                    <a:pt x="76441" y="41032"/>
                  </a:cubicBezTo>
                  <a:cubicBezTo>
                    <a:pt x="76014" y="39870"/>
                    <a:pt x="75160" y="39483"/>
                    <a:pt x="75160" y="38322"/>
                  </a:cubicBezTo>
                  <a:lnTo>
                    <a:pt x="75160" y="26322"/>
                  </a:lnTo>
                  <a:cubicBezTo>
                    <a:pt x="75160" y="12387"/>
                    <a:pt x="65765" y="10838"/>
                    <a:pt x="58932" y="10838"/>
                  </a:cubicBezTo>
                  <a:cubicBezTo>
                    <a:pt x="48256" y="10838"/>
                    <a:pt x="42277" y="15870"/>
                    <a:pt x="42277" y="26322"/>
                  </a:cubicBezTo>
                  <a:lnTo>
                    <a:pt x="42277" y="38322"/>
                  </a:lnTo>
                  <a:cubicBezTo>
                    <a:pt x="42277" y="39483"/>
                    <a:pt x="41850" y="40645"/>
                    <a:pt x="40996" y="41806"/>
                  </a:cubicBezTo>
                  <a:cubicBezTo>
                    <a:pt x="40569" y="42193"/>
                    <a:pt x="40569" y="43354"/>
                    <a:pt x="40569" y="44516"/>
                  </a:cubicBezTo>
                  <a:cubicBezTo>
                    <a:pt x="40569" y="45677"/>
                    <a:pt x="40996" y="46451"/>
                    <a:pt x="41850" y="46838"/>
                  </a:cubicBezTo>
                  <a:cubicBezTo>
                    <a:pt x="43131" y="47612"/>
                    <a:pt x="43558" y="48774"/>
                    <a:pt x="44412" y="50322"/>
                  </a:cubicBezTo>
                  <a:cubicBezTo>
                    <a:pt x="46120" y="56129"/>
                    <a:pt x="48256" y="60000"/>
                    <a:pt x="50818" y="63096"/>
                  </a:cubicBezTo>
                  <a:cubicBezTo>
                    <a:pt x="51672" y="64258"/>
                    <a:pt x="52526" y="65419"/>
                    <a:pt x="52526" y="66967"/>
                  </a:cubicBezTo>
                  <a:lnTo>
                    <a:pt x="52526" y="72774"/>
                  </a:lnTo>
                  <a:cubicBezTo>
                    <a:pt x="52526" y="73161"/>
                    <a:pt x="52526" y="73935"/>
                    <a:pt x="51672" y="74322"/>
                  </a:cubicBezTo>
                  <a:cubicBezTo>
                    <a:pt x="49964" y="78967"/>
                    <a:pt x="44412" y="84774"/>
                    <a:pt x="11957" y="97935"/>
                  </a:cubicBezTo>
                  <a:lnTo>
                    <a:pt x="11957" y="108387"/>
                  </a:lnTo>
                  <a:lnTo>
                    <a:pt x="12811" y="10838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1766" name="Google Shape;1766;p249"/>
            <p:cNvSpPr/>
            <p:nvPr/>
          </p:nvSpPr>
          <p:spPr>
            <a:xfrm>
              <a:off x="4508340" y="6608406"/>
              <a:ext cx="135000" cy="28500"/>
            </a:xfrm>
            <a:custGeom>
              <a:avLst/>
              <a:gdLst/>
              <a:ahLst/>
              <a:cxnLst/>
              <a:rect l="l" t="t" r="r" b="b"/>
              <a:pathLst>
                <a:path w="120000" h="120000" extrusionOk="0">
                  <a:moveTo>
                    <a:pt x="114530" y="113924"/>
                  </a:moveTo>
                  <a:cubicBezTo>
                    <a:pt x="113565" y="113924"/>
                    <a:pt x="113243" y="113924"/>
                    <a:pt x="112278" y="112405"/>
                  </a:cubicBezTo>
                  <a:cubicBezTo>
                    <a:pt x="95871" y="69873"/>
                    <a:pt x="78176" y="44050"/>
                    <a:pt x="60160" y="44050"/>
                  </a:cubicBezTo>
                  <a:cubicBezTo>
                    <a:pt x="42144" y="44050"/>
                    <a:pt x="23806" y="66835"/>
                    <a:pt x="8364" y="112405"/>
                  </a:cubicBezTo>
                  <a:cubicBezTo>
                    <a:pt x="5790" y="118481"/>
                    <a:pt x="2895" y="113924"/>
                    <a:pt x="1608" y="103291"/>
                  </a:cubicBezTo>
                  <a:cubicBezTo>
                    <a:pt x="0" y="91139"/>
                    <a:pt x="965" y="78987"/>
                    <a:pt x="3538" y="71392"/>
                  </a:cubicBezTo>
                  <a:cubicBezTo>
                    <a:pt x="20589" y="24303"/>
                    <a:pt x="40214" y="0"/>
                    <a:pt x="60160" y="0"/>
                  </a:cubicBezTo>
                  <a:cubicBezTo>
                    <a:pt x="79785" y="0"/>
                    <a:pt x="99410" y="24303"/>
                    <a:pt x="117104" y="71392"/>
                  </a:cubicBezTo>
                  <a:cubicBezTo>
                    <a:pt x="119356" y="78987"/>
                    <a:pt x="119678" y="91139"/>
                    <a:pt x="118713" y="103291"/>
                  </a:cubicBezTo>
                  <a:cubicBezTo>
                    <a:pt x="117747" y="109367"/>
                    <a:pt x="116139" y="113924"/>
                    <a:pt x="114530" y="11392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1767" name="Google Shape;1767;p249"/>
            <p:cNvSpPr/>
            <p:nvPr/>
          </p:nvSpPr>
          <p:spPr>
            <a:xfrm>
              <a:off x="4636927" y="6754456"/>
              <a:ext cx="65100" cy="98400"/>
            </a:xfrm>
            <a:custGeom>
              <a:avLst/>
              <a:gdLst/>
              <a:ahLst/>
              <a:cxnLst/>
              <a:rect l="l" t="t" r="r" b="b"/>
              <a:pathLst>
                <a:path w="120000" h="120000" extrusionOk="0">
                  <a:moveTo>
                    <a:pt x="10055" y="119560"/>
                  </a:moveTo>
                  <a:cubicBezTo>
                    <a:pt x="6703" y="119560"/>
                    <a:pt x="4022" y="118241"/>
                    <a:pt x="2011" y="116923"/>
                  </a:cubicBezTo>
                  <a:cubicBezTo>
                    <a:pt x="1340" y="115604"/>
                    <a:pt x="0" y="114285"/>
                    <a:pt x="0" y="112967"/>
                  </a:cubicBezTo>
                  <a:cubicBezTo>
                    <a:pt x="0" y="110769"/>
                    <a:pt x="2011" y="109010"/>
                    <a:pt x="4022" y="107692"/>
                  </a:cubicBezTo>
                  <a:cubicBezTo>
                    <a:pt x="56983" y="83956"/>
                    <a:pt x="91173" y="47472"/>
                    <a:pt x="99217" y="6153"/>
                  </a:cubicBezTo>
                  <a:cubicBezTo>
                    <a:pt x="100558" y="2637"/>
                    <a:pt x="105251" y="0"/>
                    <a:pt x="110614" y="0"/>
                  </a:cubicBezTo>
                  <a:cubicBezTo>
                    <a:pt x="115307" y="879"/>
                    <a:pt x="119329" y="3516"/>
                    <a:pt x="119329" y="6593"/>
                  </a:cubicBezTo>
                  <a:lnTo>
                    <a:pt x="119329" y="7472"/>
                  </a:lnTo>
                  <a:cubicBezTo>
                    <a:pt x="111284" y="52307"/>
                    <a:pt x="73743" y="92747"/>
                    <a:pt x="16089" y="118241"/>
                  </a:cubicBezTo>
                  <a:cubicBezTo>
                    <a:pt x="14078" y="118681"/>
                    <a:pt x="12067" y="119560"/>
                    <a:pt x="10055" y="11956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sp>
          <p:nvSpPr>
            <p:cNvPr id="1768" name="Google Shape;1768;p249"/>
            <p:cNvSpPr/>
            <p:nvPr/>
          </p:nvSpPr>
          <p:spPr>
            <a:xfrm>
              <a:off x="4451190" y="6752868"/>
              <a:ext cx="66600" cy="98400"/>
            </a:xfrm>
            <a:custGeom>
              <a:avLst/>
              <a:gdLst/>
              <a:ahLst/>
              <a:cxnLst/>
              <a:rect l="l" t="t" r="r" b="b"/>
              <a:pathLst>
                <a:path w="120000" h="120000" extrusionOk="0">
                  <a:moveTo>
                    <a:pt x="106304" y="119562"/>
                  </a:moveTo>
                  <a:cubicBezTo>
                    <a:pt x="104347" y="119562"/>
                    <a:pt x="102391" y="118686"/>
                    <a:pt x="101739" y="118248"/>
                  </a:cubicBezTo>
                  <a:cubicBezTo>
                    <a:pt x="44347" y="92846"/>
                    <a:pt x="7826" y="52554"/>
                    <a:pt x="1304" y="7883"/>
                  </a:cubicBezTo>
                  <a:cubicBezTo>
                    <a:pt x="0" y="4379"/>
                    <a:pt x="3913" y="1313"/>
                    <a:pt x="9782" y="437"/>
                  </a:cubicBezTo>
                  <a:cubicBezTo>
                    <a:pt x="15652" y="0"/>
                    <a:pt x="19565" y="2627"/>
                    <a:pt x="20217" y="6569"/>
                  </a:cubicBezTo>
                  <a:cubicBezTo>
                    <a:pt x="27391" y="47737"/>
                    <a:pt x="61304" y="84087"/>
                    <a:pt x="113478" y="107737"/>
                  </a:cubicBezTo>
                  <a:cubicBezTo>
                    <a:pt x="118043" y="109489"/>
                    <a:pt x="119347" y="113430"/>
                    <a:pt x="116086" y="116934"/>
                  </a:cubicBezTo>
                  <a:cubicBezTo>
                    <a:pt x="112173" y="118248"/>
                    <a:pt x="109565" y="119562"/>
                    <a:pt x="106304" y="11956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MS Gothic" panose="020B0609070205080204" pitchFamily="49" charset="-128"/>
                <a:ea typeface="MS Gothic" panose="020B0609070205080204" pitchFamily="49" charset="-128"/>
                <a:sym typeface="Arial"/>
              </a:endParaRPr>
            </a:p>
          </p:txBody>
        </p:sp>
      </p:grpSp>
      <p:grpSp>
        <p:nvGrpSpPr>
          <p:cNvPr id="1769" name="Google Shape;1769;p249"/>
          <p:cNvGrpSpPr/>
          <p:nvPr/>
        </p:nvGrpSpPr>
        <p:grpSpPr>
          <a:xfrm>
            <a:off x="8127994" y="2372259"/>
            <a:ext cx="242601" cy="188410"/>
            <a:chOff x="5701967" y="2404675"/>
            <a:chExt cx="504158" cy="391541"/>
          </a:xfrm>
        </p:grpSpPr>
        <p:sp>
          <p:nvSpPr>
            <p:cNvPr id="1770" name="Google Shape;1770;p249"/>
            <p:cNvSpPr/>
            <p:nvPr/>
          </p:nvSpPr>
          <p:spPr>
            <a:xfrm>
              <a:off x="5701967" y="2484426"/>
              <a:ext cx="221400" cy="238500"/>
            </a:xfrm>
            <a:custGeom>
              <a:avLst/>
              <a:gdLst/>
              <a:ahLst/>
              <a:cxnLst/>
              <a:rect l="l" t="t" r="r" b="b"/>
              <a:pathLst>
                <a:path w="120000" h="120000" extrusionOk="0">
                  <a:moveTo>
                    <a:pt x="5538" y="116571"/>
                  </a:moveTo>
                  <a:cubicBezTo>
                    <a:pt x="5538" y="116571"/>
                    <a:pt x="5538" y="116571"/>
                    <a:pt x="3692" y="116571"/>
                  </a:cubicBezTo>
                  <a:cubicBezTo>
                    <a:pt x="1846" y="116571"/>
                    <a:pt x="0" y="113142"/>
                    <a:pt x="1846" y="109714"/>
                  </a:cubicBezTo>
                  <a:lnTo>
                    <a:pt x="55384" y="3428"/>
                  </a:lnTo>
                  <a:cubicBezTo>
                    <a:pt x="57230" y="1714"/>
                    <a:pt x="59076" y="0"/>
                    <a:pt x="60923" y="0"/>
                  </a:cubicBezTo>
                  <a:lnTo>
                    <a:pt x="60923" y="0"/>
                  </a:lnTo>
                  <a:cubicBezTo>
                    <a:pt x="62769" y="0"/>
                    <a:pt x="64615" y="1714"/>
                    <a:pt x="66461" y="3428"/>
                  </a:cubicBezTo>
                  <a:lnTo>
                    <a:pt x="118153" y="109714"/>
                  </a:lnTo>
                  <a:cubicBezTo>
                    <a:pt x="118153" y="111428"/>
                    <a:pt x="118153" y="114857"/>
                    <a:pt x="116307" y="116571"/>
                  </a:cubicBezTo>
                  <a:cubicBezTo>
                    <a:pt x="114461" y="118285"/>
                    <a:pt x="110769" y="116571"/>
                    <a:pt x="108923" y="114857"/>
                  </a:cubicBezTo>
                  <a:lnTo>
                    <a:pt x="60923" y="15428"/>
                  </a:lnTo>
                  <a:lnTo>
                    <a:pt x="11076" y="114857"/>
                  </a:lnTo>
                  <a:cubicBezTo>
                    <a:pt x="9230" y="116571"/>
                    <a:pt x="7384" y="116571"/>
                    <a:pt x="5538"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71" name="Google Shape;1771;p249"/>
            <p:cNvSpPr/>
            <p:nvPr/>
          </p:nvSpPr>
          <p:spPr>
            <a:xfrm>
              <a:off x="5703014" y="2692416"/>
              <a:ext cx="221400" cy="103800"/>
            </a:xfrm>
            <a:custGeom>
              <a:avLst/>
              <a:gdLst/>
              <a:ahLst/>
              <a:cxnLst/>
              <a:rect l="l" t="t" r="r" b="b"/>
              <a:pathLst>
                <a:path w="120000" h="120000" extrusionOk="0">
                  <a:moveTo>
                    <a:pt x="58125" y="116129"/>
                  </a:moveTo>
                  <a:cubicBezTo>
                    <a:pt x="24375" y="116129"/>
                    <a:pt x="0" y="73548"/>
                    <a:pt x="0" y="11612"/>
                  </a:cubicBezTo>
                  <a:cubicBezTo>
                    <a:pt x="0" y="3870"/>
                    <a:pt x="1875" y="0"/>
                    <a:pt x="3750" y="0"/>
                  </a:cubicBezTo>
                  <a:lnTo>
                    <a:pt x="112500" y="0"/>
                  </a:lnTo>
                  <a:cubicBezTo>
                    <a:pt x="116250" y="0"/>
                    <a:pt x="118125" y="3870"/>
                    <a:pt x="118125" y="11612"/>
                  </a:cubicBezTo>
                  <a:cubicBezTo>
                    <a:pt x="118125" y="73548"/>
                    <a:pt x="91875" y="116129"/>
                    <a:pt x="58125" y="116129"/>
                  </a:cubicBezTo>
                  <a:close/>
                  <a:moveTo>
                    <a:pt x="9375" y="23225"/>
                  </a:moveTo>
                  <a:cubicBezTo>
                    <a:pt x="11250" y="65806"/>
                    <a:pt x="31875" y="96774"/>
                    <a:pt x="58125" y="96774"/>
                  </a:cubicBezTo>
                  <a:cubicBezTo>
                    <a:pt x="84375" y="96774"/>
                    <a:pt x="105000" y="69677"/>
                    <a:pt x="106875" y="23225"/>
                  </a:cubicBezTo>
                  <a:lnTo>
                    <a:pt x="9375"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72" name="Google Shape;1772;p249"/>
            <p:cNvSpPr/>
            <p:nvPr/>
          </p:nvSpPr>
          <p:spPr>
            <a:xfrm>
              <a:off x="5983670" y="2484426"/>
              <a:ext cx="221400" cy="238500"/>
            </a:xfrm>
            <a:custGeom>
              <a:avLst/>
              <a:gdLst/>
              <a:ahLst/>
              <a:cxnLst/>
              <a:rect l="l" t="t" r="r" b="b"/>
              <a:pathLst>
                <a:path w="120000" h="120000" extrusionOk="0">
                  <a:moveTo>
                    <a:pt x="5373" y="116571"/>
                  </a:moveTo>
                  <a:cubicBezTo>
                    <a:pt x="5373" y="116571"/>
                    <a:pt x="5373" y="116571"/>
                    <a:pt x="3582" y="116571"/>
                  </a:cubicBezTo>
                  <a:cubicBezTo>
                    <a:pt x="1791" y="116571"/>
                    <a:pt x="0" y="113142"/>
                    <a:pt x="1791" y="109714"/>
                  </a:cubicBezTo>
                  <a:lnTo>
                    <a:pt x="55522" y="3428"/>
                  </a:lnTo>
                  <a:cubicBezTo>
                    <a:pt x="55522" y="1714"/>
                    <a:pt x="57313" y="0"/>
                    <a:pt x="59104" y="0"/>
                  </a:cubicBezTo>
                  <a:lnTo>
                    <a:pt x="59104" y="0"/>
                  </a:lnTo>
                  <a:cubicBezTo>
                    <a:pt x="60895" y="0"/>
                    <a:pt x="62686" y="1714"/>
                    <a:pt x="64477" y="3428"/>
                  </a:cubicBezTo>
                  <a:lnTo>
                    <a:pt x="116417" y="109714"/>
                  </a:lnTo>
                  <a:cubicBezTo>
                    <a:pt x="118208" y="111428"/>
                    <a:pt x="116417" y="114857"/>
                    <a:pt x="114626" y="116571"/>
                  </a:cubicBezTo>
                  <a:cubicBezTo>
                    <a:pt x="112835" y="118285"/>
                    <a:pt x="109253" y="116571"/>
                    <a:pt x="107462" y="114857"/>
                  </a:cubicBezTo>
                  <a:lnTo>
                    <a:pt x="59104" y="15428"/>
                  </a:lnTo>
                  <a:lnTo>
                    <a:pt x="10746" y="114857"/>
                  </a:lnTo>
                  <a:cubicBezTo>
                    <a:pt x="8955" y="116571"/>
                    <a:pt x="7164" y="116571"/>
                    <a:pt x="5373" y="116571"/>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73" name="Google Shape;1773;p249"/>
            <p:cNvSpPr/>
            <p:nvPr/>
          </p:nvSpPr>
          <p:spPr>
            <a:xfrm>
              <a:off x="5984725" y="2692416"/>
              <a:ext cx="221400" cy="103800"/>
            </a:xfrm>
            <a:custGeom>
              <a:avLst/>
              <a:gdLst/>
              <a:ahLst/>
              <a:cxnLst/>
              <a:rect l="l" t="t" r="r" b="b"/>
              <a:pathLst>
                <a:path w="120000" h="120000" extrusionOk="0">
                  <a:moveTo>
                    <a:pt x="59076" y="116129"/>
                  </a:moveTo>
                  <a:cubicBezTo>
                    <a:pt x="24000" y="116129"/>
                    <a:pt x="0" y="73548"/>
                    <a:pt x="0" y="11612"/>
                  </a:cubicBezTo>
                  <a:cubicBezTo>
                    <a:pt x="0" y="3870"/>
                    <a:pt x="1846" y="0"/>
                    <a:pt x="3692" y="0"/>
                  </a:cubicBezTo>
                  <a:lnTo>
                    <a:pt x="114461" y="0"/>
                  </a:lnTo>
                  <a:cubicBezTo>
                    <a:pt x="116307" y="0"/>
                    <a:pt x="118153" y="3870"/>
                    <a:pt x="118153" y="11612"/>
                  </a:cubicBezTo>
                  <a:cubicBezTo>
                    <a:pt x="118153" y="73548"/>
                    <a:pt x="92307" y="116129"/>
                    <a:pt x="59076" y="116129"/>
                  </a:cubicBezTo>
                  <a:close/>
                  <a:moveTo>
                    <a:pt x="9230" y="23225"/>
                  </a:moveTo>
                  <a:cubicBezTo>
                    <a:pt x="12923" y="65806"/>
                    <a:pt x="33230" y="96774"/>
                    <a:pt x="59076" y="96774"/>
                  </a:cubicBezTo>
                  <a:cubicBezTo>
                    <a:pt x="84923" y="96774"/>
                    <a:pt x="105230" y="69677"/>
                    <a:pt x="107076" y="23225"/>
                  </a:cubicBezTo>
                  <a:lnTo>
                    <a:pt x="9230" y="23225"/>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74" name="Google Shape;1774;p249"/>
            <p:cNvSpPr/>
            <p:nvPr/>
          </p:nvSpPr>
          <p:spPr>
            <a:xfrm>
              <a:off x="5805750" y="2484426"/>
              <a:ext cx="297000" cy="13800"/>
            </a:xfrm>
            <a:custGeom>
              <a:avLst/>
              <a:gdLst/>
              <a:ahLst/>
              <a:cxnLst/>
              <a:rect l="l" t="t" r="r" b="b"/>
              <a:pathLst>
                <a:path w="120000" h="120000" extrusionOk="0">
                  <a:moveTo>
                    <a:pt x="116000" y="100000"/>
                  </a:moveTo>
                  <a:lnTo>
                    <a:pt x="4000" y="100000"/>
                  </a:lnTo>
                  <a:cubicBezTo>
                    <a:pt x="1333" y="100000"/>
                    <a:pt x="0" y="80000"/>
                    <a:pt x="0" y="60000"/>
                  </a:cubicBezTo>
                  <a:cubicBezTo>
                    <a:pt x="0" y="20000"/>
                    <a:pt x="1333" y="0"/>
                    <a:pt x="4000" y="0"/>
                  </a:cubicBezTo>
                  <a:lnTo>
                    <a:pt x="116000" y="0"/>
                  </a:lnTo>
                  <a:cubicBezTo>
                    <a:pt x="117333" y="0"/>
                    <a:pt x="118666" y="20000"/>
                    <a:pt x="118666" y="60000"/>
                  </a:cubicBezTo>
                  <a:cubicBezTo>
                    <a:pt x="118666" y="80000"/>
                    <a:pt x="117333" y="100000"/>
                    <a:pt x="116000" y="10000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75" name="Google Shape;1775;p249"/>
            <p:cNvSpPr/>
            <p:nvPr/>
          </p:nvSpPr>
          <p:spPr>
            <a:xfrm>
              <a:off x="5946983" y="2404675"/>
              <a:ext cx="27900" cy="157500"/>
            </a:xfrm>
            <a:custGeom>
              <a:avLst/>
              <a:gdLst/>
              <a:ahLst/>
              <a:cxnLst/>
              <a:rect l="l" t="t" r="r" b="b"/>
              <a:pathLst>
                <a:path w="120000" h="120000" extrusionOk="0">
                  <a:moveTo>
                    <a:pt x="40000" y="116756"/>
                  </a:moveTo>
                  <a:cubicBezTo>
                    <a:pt x="20000" y="116756"/>
                    <a:pt x="0" y="113513"/>
                    <a:pt x="0" y="107027"/>
                  </a:cubicBezTo>
                  <a:lnTo>
                    <a:pt x="0" y="9729"/>
                  </a:lnTo>
                  <a:cubicBezTo>
                    <a:pt x="0" y="3243"/>
                    <a:pt x="20000" y="0"/>
                    <a:pt x="40000" y="0"/>
                  </a:cubicBezTo>
                  <a:cubicBezTo>
                    <a:pt x="80000" y="0"/>
                    <a:pt x="100000" y="3243"/>
                    <a:pt x="100000" y="9729"/>
                  </a:cubicBezTo>
                  <a:lnTo>
                    <a:pt x="100000" y="107027"/>
                  </a:lnTo>
                  <a:cubicBezTo>
                    <a:pt x="100000" y="113513"/>
                    <a:pt x="80000" y="116756"/>
                    <a:pt x="40000" y="116756"/>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sp>
        <p:nvSpPr>
          <p:cNvPr id="1776" name="Google Shape;1776;p249"/>
          <p:cNvSpPr txBox="1"/>
          <p:nvPr/>
        </p:nvSpPr>
        <p:spPr>
          <a:xfrm>
            <a:off x="5235201" y="1107578"/>
            <a:ext cx="1170900" cy="66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ja-JP" sz="900">
                <a:solidFill>
                  <a:srgbClr val="FFFFFF"/>
                </a:solidFill>
                <a:latin typeface="MS Gothic" panose="020B0609070205080204" pitchFamily="49" charset="-128"/>
                <a:ea typeface="MS Gothic" panose="020B0609070205080204" pitchFamily="49" charset="-128"/>
                <a:cs typeface="Proxima Nova"/>
                <a:sym typeface="Proxima Nova"/>
              </a:rPr>
              <a:t>公式のリーダーと非公式のオピニオンリーダーのアクションと垂範</a:t>
            </a:r>
            <a:br>
              <a:rPr lang="ja-JP" sz="900">
                <a:solidFill>
                  <a:srgbClr val="FFFFFF"/>
                </a:solidFill>
                <a:latin typeface="MS Gothic" panose="020B0609070205080204" pitchFamily="49" charset="-128"/>
                <a:ea typeface="MS Gothic" panose="020B0609070205080204" pitchFamily="49" charset="-128"/>
                <a:cs typeface="Proxima Nova"/>
                <a:sym typeface="Proxima Nova"/>
              </a:rPr>
            </a:br>
            <a:endParaRPr lang="ja-JP" sz="900">
              <a:solidFill>
                <a:srgbClr val="FFFFFF"/>
              </a:solidFill>
              <a:latin typeface="MS Gothic" panose="020B0609070205080204" pitchFamily="49" charset="-128"/>
              <a:ea typeface="MS Gothic" panose="020B0609070205080204" pitchFamily="49" charset="-128"/>
              <a:cs typeface="Proxima Nova"/>
              <a:sym typeface="Proxima Nova"/>
            </a:endParaRPr>
          </a:p>
          <a:p>
            <a:pPr marL="0" lvl="0" indent="0" algn="l" rtl="0">
              <a:spcBef>
                <a:spcPts val="1000"/>
              </a:spcBef>
              <a:spcAft>
                <a:spcPts val="0"/>
              </a:spcAft>
              <a:buNone/>
            </a:pPr>
            <a:endParaRPr sz="900" dirty="0">
              <a:solidFill>
                <a:srgbClr val="FFFFFF"/>
              </a:solidFill>
              <a:latin typeface="MS Gothic" panose="020B0609070205080204" pitchFamily="49" charset="-128"/>
              <a:ea typeface="MS Gothic" panose="020B0609070205080204" pitchFamily="49" charset="-128"/>
              <a:cs typeface="Proxima Nova"/>
              <a:sym typeface="Proxima Nova"/>
            </a:endParaRPr>
          </a:p>
        </p:txBody>
      </p:sp>
      <p:sp>
        <p:nvSpPr>
          <p:cNvPr id="1777" name="Google Shape;1777;p249"/>
          <p:cNvSpPr txBox="1"/>
          <p:nvPr/>
        </p:nvSpPr>
        <p:spPr>
          <a:xfrm>
            <a:off x="6462530" y="1108966"/>
            <a:ext cx="1023143" cy="73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ja-JP" sz="900" dirty="0">
                <a:solidFill>
                  <a:srgbClr val="FFFFFF"/>
                </a:solidFill>
                <a:latin typeface="MS Gothic" panose="020B0609070205080204" pitchFamily="49" charset="-128"/>
                <a:ea typeface="MS Gothic" panose="020B0609070205080204" pitchFamily="49" charset="-128"/>
                <a:cs typeface="Proxima Nova"/>
                <a:sym typeface="Proxima Nova"/>
              </a:rPr>
              <a:t>関係者、従業員、パートナー、コミュニティとの関係</a:t>
            </a:r>
          </a:p>
        </p:txBody>
      </p:sp>
      <p:sp>
        <p:nvSpPr>
          <p:cNvPr id="1778" name="Google Shape;1778;p249"/>
          <p:cNvSpPr txBox="1"/>
          <p:nvPr/>
        </p:nvSpPr>
        <p:spPr>
          <a:xfrm>
            <a:off x="7131918" y="2367381"/>
            <a:ext cx="993360" cy="73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ja-JP" sz="900" dirty="0">
                <a:solidFill>
                  <a:srgbClr val="FFFFFF"/>
                </a:solidFill>
                <a:latin typeface="MS Gothic" panose="020B0609070205080204" pitchFamily="49" charset="-128"/>
                <a:ea typeface="MS Gothic" panose="020B0609070205080204" pitchFamily="49" charset="-128"/>
                <a:cs typeface="Proxima Nova"/>
                <a:sym typeface="Proxima Nova"/>
              </a:rPr>
              <a:t>本質的な動機付けになる理想への結び付け</a:t>
            </a:r>
          </a:p>
        </p:txBody>
      </p:sp>
      <p:sp>
        <p:nvSpPr>
          <p:cNvPr id="1779" name="Google Shape;1779;p249"/>
          <p:cNvSpPr txBox="1"/>
          <p:nvPr/>
        </p:nvSpPr>
        <p:spPr>
          <a:xfrm>
            <a:off x="6474223" y="3378153"/>
            <a:ext cx="1014000" cy="9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ja-JP" sz="900" dirty="0">
                <a:solidFill>
                  <a:srgbClr val="FFFFFF"/>
                </a:solidFill>
                <a:latin typeface="MS Gothic" panose="020B0609070205080204" pitchFamily="49" charset="-128"/>
                <a:ea typeface="MS Gothic" panose="020B0609070205080204" pitchFamily="49" charset="-128"/>
                <a:cs typeface="Proxima Nova"/>
                <a:sym typeface="Proxima Nova"/>
              </a:rPr>
              <a:t>知識、スキル、データ、情報、ツール</a:t>
            </a:r>
          </a:p>
        </p:txBody>
      </p:sp>
      <p:sp>
        <p:nvSpPr>
          <p:cNvPr id="1780" name="Google Shape;1780;p249"/>
          <p:cNvSpPr txBox="1"/>
          <p:nvPr/>
        </p:nvSpPr>
        <p:spPr>
          <a:xfrm>
            <a:off x="4695771" y="2260229"/>
            <a:ext cx="807383" cy="66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ja-JP" sz="900" dirty="0">
                <a:solidFill>
                  <a:srgbClr val="FFFFFF"/>
                </a:solidFill>
                <a:latin typeface="MS Gothic" panose="020B0609070205080204" pitchFamily="49" charset="-128"/>
                <a:ea typeface="MS Gothic" panose="020B0609070205080204" pitchFamily="49" charset="-128"/>
                <a:cs typeface="Proxima Nova"/>
                <a:sym typeface="Proxima Nova"/>
              </a:rPr>
              <a:t>テクノロジ、ポリシー、手順、アーキテクチャ</a:t>
            </a:r>
            <a:br>
              <a:rPr lang="ja-JP" sz="900" dirty="0">
                <a:solidFill>
                  <a:srgbClr val="FFFFFF"/>
                </a:solidFill>
                <a:latin typeface="MS Gothic" panose="020B0609070205080204" pitchFamily="49" charset="-128"/>
                <a:ea typeface="MS Gothic" panose="020B0609070205080204" pitchFamily="49" charset="-128"/>
                <a:cs typeface="Proxima Nova"/>
                <a:sym typeface="Proxima Nova"/>
              </a:rPr>
            </a:br>
            <a:br>
              <a:rPr lang="ja-JP" sz="900" dirty="0">
                <a:solidFill>
                  <a:srgbClr val="FFFFFF"/>
                </a:solidFill>
                <a:latin typeface="MS Gothic" panose="020B0609070205080204" pitchFamily="49" charset="-128"/>
                <a:ea typeface="MS Gothic" panose="020B0609070205080204" pitchFamily="49" charset="-128"/>
                <a:cs typeface="Proxima Nova"/>
                <a:sym typeface="Proxima Nova"/>
              </a:rPr>
            </a:br>
            <a:endParaRPr lang="ja-JP" sz="900" dirty="0">
              <a:solidFill>
                <a:srgbClr val="FFFFFF"/>
              </a:solidFill>
              <a:latin typeface="MS Gothic" panose="020B0609070205080204" pitchFamily="49" charset="-128"/>
              <a:ea typeface="MS Gothic" panose="020B0609070205080204" pitchFamily="49" charset="-128"/>
              <a:cs typeface="Proxima Nova"/>
              <a:sym typeface="Proxima Nova"/>
            </a:endParaRPr>
          </a:p>
          <a:p>
            <a:pPr marL="0" lvl="0" indent="0" algn="l" rtl="0">
              <a:spcBef>
                <a:spcPts val="1000"/>
              </a:spcBef>
              <a:spcAft>
                <a:spcPts val="0"/>
              </a:spcAft>
              <a:buNone/>
            </a:pPr>
            <a:endParaRPr sz="900" dirty="0">
              <a:solidFill>
                <a:srgbClr val="FFFFFF"/>
              </a:solidFill>
              <a:latin typeface="MS Gothic" panose="020B0609070205080204" pitchFamily="49" charset="-128"/>
              <a:ea typeface="MS Gothic" panose="020B0609070205080204" pitchFamily="49" charset="-128"/>
              <a:cs typeface="Proxima Nova"/>
              <a:sym typeface="Proxima Nova"/>
            </a:endParaRPr>
          </a:p>
        </p:txBody>
      </p:sp>
      <p:sp>
        <p:nvSpPr>
          <p:cNvPr id="1781" name="Google Shape;1781;p249"/>
          <p:cNvSpPr txBox="1"/>
          <p:nvPr/>
        </p:nvSpPr>
        <p:spPr>
          <a:xfrm>
            <a:off x="5195570" y="3362681"/>
            <a:ext cx="986463" cy="91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1000"/>
              </a:spcAft>
              <a:buNone/>
            </a:pPr>
            <a:r>
              <a:rPr lang="ja-JP" sz="900" dirty="0">
                <a:solidFill>
                  <a:srgbClr val="FFFFFF"/>
                </a:solidFill>
                <a:latin typeface="MS Gothic" panose="020B0609070205080204" pitchFamily="49" charset="-128"/>
                <a:ea typeface="MS Gothic" panose="020B0609070205080204" pitchFamily="49" charset="-128"/>
                <a:cs typeface="Proxima Nova"/>
                <a:sym typeface="Proxima Nova"/>
              </a:rPr>
              <a:t>インセンティブ、認知、パフォーマンス管理</a:t>
            </a:r>
          </a:p>
        </p:txBody>
      </p:sp>
      <p:grpSp>
        <p:nvGrpSpPr>
          <p:cNvPr id="1782" name="Google Shape;1782;p249"/>
          <p:cNvGrpSpPr/>
          <p:nvPr/>
        </p:nvGrpSpPr>
        <p:grpSpPr>
          <a:xfrm>
            <a:off x="5684319" y="1925654"/>
            <a:ext cx="1387066" cy="1386933"/>
            <a:chOff x="5513985" y="1983272"/>
            <a:chExt cx="1324800" cy="1324800"/>
          </a:xfrm>
        </p:grpSpPr>
        <p:sp>
          <p:nvSpPr>
            <p:cNvPr id="1783" name="Google Shape;1783;p249"/>
            <p:cNvSpPr/>
            <p:nvPr/>
          </p:nvSpPr>
          <p:spPr>
            <a:xfrm>
              <a:off x="5513985" y="1983272"/>
              <a:ext cx="1324800" cy="1324800"/>
            </a:xfrm>
            <a:prstGeom prst="ellipse">
              <a:avLst/>
            </a:prstGeom>
            <a:solidFill>
              <a:srgbClr val="F3F3F3"/>
            </a:solidFill>
            <a:ln w="2857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pic>
          <p:nvPicPr>
            <p:cNvPr id="1784" name="Google Shape;1784;p249"/>
            <p:cNvPicPr preferRelativeResize="0"/>
            <p:nvPr/>
          </p:nvPicPr>
          <p:blipFill rotWithShape="1">
            <a:blip r:embed="rId3">
              <a:alphaModFix/>
            </a:blip>
            <a:srcRect/>
            <a:stretch/>
          </p:blipFill>
          <p:spPr>
            <a:xfrm>
              <a:off x="5631922" y="2291637"/>
              <a:ext cx="1085127" cy="481726"/>
            </a:xfrm>
            <a:prstGeom prst="rect">
              <a:avLst/>
            </a:prstGeom>
            <a:noFill/>
            <a:ln>
              <a:noFill/>
            </a:ln>
          </p:spPr>
        </p:pic>
        <p:pic>
          <p:nvPicPr>
            <p:cNvPr id="1785" name="Google Shape;1785;p249" descr="Camp-Fire-Friends.png"/>
            <p:cNvPicPr preferRelativeResize="0"/>
            <p:nvPr/>
          </p:nvPicPr>
          <p:blipFill rotWithShape="1">
            <a:blip r:embed="rId4">
              <a:alphaModFix/>
            </a:blip>
            <a:srcRect/>
            <a:stretch/>
          </p:blipFill>
          <p:spPr>
            <a:xfrm>
              <a:off x="5740669" y="2660191"/>
              <a:ext cx="787402" cy="513168"/>
            </a:xfrm>
            <a:prstGeom prst="rect">
              <a:avLst/>
            </a:prstGeom>
            <a:noFill/>
            <a:ln>
              <a:noFill/>
            </a:ln>
          </p:spPr>
        </p:pic>
        <p:pic>
          <p:nvPicPr>
            <p:cNvPr id="1786" name="Google Shape;1786;p249"/>
            <p:cNvPicPr preferRelativeResize="0"/>
            <p:nvPr/>
          </p:nvPicPr>
          <p:blipFill rotWithShape="1">
            <a:blip r:embed="rId5">
              <a:alphaModFix/>
            </a:blip>
            <a:srcRect/>
            <a:stretch/>
          </p:blipFill>
          <p:spPr>
            <a:xfrm>
              <a:off x="6257395" y="2672901"/>
              <a:ext cx="364483" cy="433200"/>
            </a:xfrm>
            <a:prstGeom prst="rect">
              <a:avLst/>
            </a:prstGeom>
            <a:noFill/>
            <a:ln>
              <a:noFill/>
            </a:ln>
            <a:effectLst>
              <a:outerShdw blurRad="57150" dist="57150" dir="5400000" algn="bl" rotWithShape="0">
                <a:srgbClr val="FFFFFF">
                  <a:alpha val="50000"/>
                </a:srgbClr>
              </a:outerShdw>
            </a:effectLst>
          </p:spPr>
        </p:pic>
        <p:pic>
          <p:nvPicPr>
            <p:cNvPr id="1787" name="Google Shape;1787;p249" descr="Intelligent-Rainbow-Cloud_Gray.png"/>
            <p:cNvPicPr preferRelativeResize="0"/>
            <p:nvPr/>
          </p:nvPicPr>
          <p:blipFill rotWithShape="1">
            <a:blip r:embed="rId6">
              <a:alphaModFix/>
            </a:blip>
            <a:srcRect b="15239"/>
            <a:stretch/>
          </p:blipFill>
          <p:spPr>
            <a:xfrm>
              <a:off x="5975832" y="2183287"/>
              <a:ext cx="211046" cy="151307"/>
            </a:xfrm>
            <a:prstGeom prst="rect">
              <a:avLst/>
            </a:prstGeom>
            <a:noFill/>
            <a:ln>
              <a:noFill/>
            </a:ln>
            <a:effectLst>
              <a:outerShdw blurRad="57150" dist="57150" dir="5400000" algn="bl" rotWithShape="0">
                <a:srgbClr val="FFFFFF">
                  <a:alpha val="50000"/>
                </a:srgbClr>
              </a:outerShdw>
            </a:effectLst>
          </p:spPr>
        </p:pic>
      </p:grpSp>
      <p:grpSp>
        <p:nvGrpSpPr>
          <p:cNvPr id="1788" name="Google Shape;1788;p249"/>
          <p:cNvGrpSpPr/>
          <p:nvPr/>
        </p:nvGrpSpPr>
        <p:grpSpPr>
          <a:xfrm>
            <a:off x="5688778" y="1954330"/>
            <a:ext cx="1387066" cy="1386933"/>
            <a:chOff x="5491665" y="1984122"/>
            <a:chExt cx="1324800" cy="1324800"/>
          </a:xfrm>
        </p:grpSpPr>
        <p:sp>
          <p:nvSpPr>
            <p:cNvPr id="1789" name="Google Shape;1789;p249"/>
            <p:cNvSpPr/>
            <p:nvPr/>
          </p:nvSpPr>
          <p:spPr>
            <a:xfrm>
              <a:off x="5491665" y="1984122"/>
              <a:ext cx="1324800" cy="1324800"/>
            </a:xfrm>
            <a:prstGeom prst="ellipse">
              <a:avLst/>
            </a:prstGeom>
            <a:solidFill>
              <a:srgbClr val="000000">
                <a:alpha val="61540"/>
              </a:srgbClr>
            </a:solidFill>
            <a:ln w="381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sp>
          <p:nvSpPr>
            <p:cNvPr id="1790" name="Google Shape;1790;p249"/>
            <p:cNvSpPr txBox="1"/>
            <p:nvPr/>
          </p:nvSpPr>
          <p:spPr>
            <a:xfrm>
              <a:off x="5656274" y="2356767"/>
              <a:ext cx="1005300" cy="3183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100"/>
                <a:buFont typeface="Arial"/>
                <a:buNone/>
              </a:pPr>
              <a:r>
                <a:rPr lang="ja-JP" sz="800" i="1">
                  <a:solidFill>
                    <a:srgbClr val="CCCCCC"/>
                  </a:solidFill>
                  <a:latin typeface="MS Gothic" panose="020B0609070205080204" pitchFamily="49" charset="-128"/>
                  <a:ea typeface="MS Gothic" panose="020B0609070205080204" pitchFamily="49" charset="-128"/>
                  <a:cs typeface="Proxima Nova"/>
                  <a:sym typeface="Proxima Nova"/>
                </a:rPr>
                <a:t>好ましい</a:t>
              </a:r>
              <a:br>
                <a:rPr lang="ja-JP" sz="800" i="1">
                  <a:solidFill>
                    <a:srgbClr val="CCCCCC"/>
                  </a:solidFill>
                  <a:latin typeface="MS Gothic" panose="020B0609070205080204" pitchFamily="49" charset="-128"/>
                  <a:ea typeface="MS Gothic" panose="020B0609070205080204" pitchFamily="49" charset="-128"/>
                  <a:cs typeface="Proxima Nova"/>
                  <a:sym typeface="Proxima Nova"/>
                </a:rPr>
              </a:br>
              <a:r>
                <a:rPr lang="ja-JP" sz="800" i="1">
                  <a:solidFill>
                    <a:srgbClr val="CCCCCC"/>
                  </a:solidFill>
                  <a:latin typeface="MS Gothic" panose="020B0609070205080204" pitchFamily="49" charset="-128"/>
                  <a:ea typeface="MS Gothic" panose="020B0609070205080204" pitchFamily="49" charset="-128"/>
                  <a:cs typeface="Proxima Nova"/>
                  <a:sym typeface="Proxima Nova"/>
                </a:rPr>
                <a:t>未来像</a:t>
              </a:r>
            </a:p>
          </p:txBody>
        </p:sp>
      </p:grpSp>
      <p:grpSp>
        <p:nvGrpSpPr>
          <p:cNvPr id="1791" name="Google Shape;1791;p249"/>
          <p:cNvGrpSpPr/>
          <p:nvPr/>
        </p:nvGrpSpPr>
        <p:grpSpPr>
          <a:xfrm>
            <a:off x="6173443" y="2713629"/>
            <a:ext cx="414288" cy="306731"/>
            <a:chOff x="7141533" y="1082325"/>
            <a:chExt cx="480000" cy="355383"/>
          </a:xfrm>
        </p:grpSpPr>
        <p:sp>
          <p:nvSpPr>
            <p:cNvPr id="1792" name="Google Shape;1792;p249"/>
            <p:cNvSpPr/>
            <p:nvPr/>
          </p:nvSpPr>
          <p:spPr>
            <a:xfrm>
              <a:off x="7355419" y="1082325"/>
              <a:ext cx="161700" cy="121200"/>
            </a:xfrm>
            <a:custGeom>
              <a:avLst/>
              <a:gdLst/>
              <a:ahLst/>
              <a:cxnLst/>
              <a:rect l="l" t="t" r="r" b="b"/>
              <a:pathLst>
                <a:path w="120000" h="120000" extrusionOk="0">
                  <a:moveTo>
                    <a:pt x="60000" y="80869"/>
                  </a:moveTo>
                  <a:cubicBezTo>
                    <a:pt x="61463" y="80869"/>
                    <a:pt x="62439" y="81521"/>
                    <a:pt x="63902" y="81521"/>
                  </a:cubicBezTo>
                  <a:cubicBezTo>
                    <a:pt x="72195" y="83478"/>
                    <a:pt x="76585" y="90652"/>
                    <a:pt x="80975" y="97173"/>
                  </a:cubicBezTo>
                  <a:cubicBezTo>
                    <a:pt x="85365" y="104347"/>
                    <a:pt x="88780" y="109565"/>
                    <a:pt x="96097" y="109565"/>
                  </a:cubicBezTo>
                  <a:cubicBezTo>
                    <a:pt x="103414" y="109565"/>
                    <a:pt x="106829" y="104347"/>
                    <a:pt x="111219" y="97173"/>
                  </a:cubicBezTo>
                  <a:cubicBezTo>
                    <a:pt x="112195" y="95869"/>
                    <a:pt x="112195" y="95869"/>
                    <a:pt x="112195" y="95869"/>
                  </a:cubicBezTo>
                  <a:cubicBezTo>
                    <a:pt x="88292" y="25434"/>
                    <a:pt x="70731" y="10434"/>
                    <a:pt x="60000" y="10434"/>
                  </a:cubicBezTo>
                  <a:cubicBezTo>
                    <a:pt x="57073" y="10434"/>
                    <a:pt x="57073" y="10434"/>
                    <a:pt x="57073" y="10434"/>
                  </a:cubicBezTo>
                  <a:cubicBezTo>
                    <a:pt x="56585" y="11086"/>
                    <a:pt x="56585" y="11086"/>
                    <a:pt x="56585" y="11086"/>
                  </a:cubicBezTo>
                  <a:cubicBezTo>
                    <a:pt x="56097" y="11086"/>
                    <a:pt x="56097" y="11086"/>
                    <a:pt x="56097" y="11086"/>
                  </a:cubicBezTo>
                  <a:cubicBezTo>
                    <a:pt x="54146" y="11739"/>
                    <a:pt x="54146" y="11739"/>
                    <a:pt x="54146" y="11739"/>
                  </a:cubicBezTo>
                  <a:cubicBezTo>
                    <a:pt x="53170" y="12391"/>
                    <a:pt x="53170" y="12391"/>
                    <a:pt x="53170" y="12391"/>
                  </a:cubicBezTo>
                  <a:cubicBezTo>
                    <a:pt x="51219" y="13043"/>
                    <a:pt x="51219" y="13043"/>
                    <a:pt x="51219" y="13043"/>
                  </a:cubicBezTo>
                  <a:cubicBezTo>
                    <a:pt x="49756" y="14347"/>
                    <a:pt x="49756" y="14347"/>
                    <a:pt x="49756" y="14347"/>
                  </a:cubicBezTo>
                  <a:cubicBezTo>
                    <a:pt x="48780" y="15652"/>
                    <a:pt x="48780" y="15652"/>
                    <a:pt x="48780" y="15652"/>
                  </a:cubicBezTo>
                  <a:cubicBezTo>
                    <a:pt x="46829" y="16956"/>
                    <a:pt x="46829" y="16956"/>
                    <a:pt x="46829" y="16956"/>
                  </a:cubicBezTo>
                  <a:cubicBezTo>
                    <a:pt x="45853" y="18260"/>
                    <a:pt x="45853" y="18260"/>
                    <a:pt x="45853" y="18260"/>
                  </a:cubicBezTo>
                  <a:cubicBezTo>
                    <a:pt x="43414" y="20869"/>
                    <a:pt x="40487" y="24130"/>
                    <a:pt x="38048" y="28043"/>
                  </a:cubicBezTo>
                  <a:cubicBezTo>
                    <a:pt x="38048" y="28043"/>
                    <a:pt x="38048" y="28043"/>
                    <a:pt x="38048" y="28043"/>
                  </a:cubicBezTo>
                  <a:cubicBezTo>
                    <a:pt x="28292" y="42391"/>
                    <a:pt x="18048" y="65217"/>
                    <a:pt x="7804" y="95869"/>
                  </a:cubicBezTo>
                  <a:cubicBezTo>
                    <a:pt x="8292" y="97173"/>
                    <a:pt x="8292" y="97173"/>
                    <a:pt x="8292" y="97173"/>
                  </a:cubicBezTo>
                  <a:cubicBezTo>
                    <a:pt x="12682" y="104347"/>
                    <a:pt x="16585" y="109565"/>
                    <a:pt x="23902" y="109565"/>
                  </a:cubicBezTo>
                  <a:cubicBezTo>
                    <a:pt x="31219" y="109565"/>
                    <a:pt x="34634" y="104347"/>
                    <a:pt x="39024" y="97173"/>
                  </a:cubicBezTo>
                  <a:cubicBezTo>
                    <a:pt x="43902" y="90000"/>
                    <a:pt x="49268" y="80869"/>
                    <a:pt x="60000" y="80869"/>
                  </a:cubicBezTo>
                  <a:moveTo>
                    <a:pt x="96097" y="120000"/>
                  </a:moveTo>
                  <a:cubicBezTo>
                    <a:pt x="85365" y="120000"/>
                    <a:pt x="80000" y="111521"/>
                    <a:pt x="75121" y="103695"/>
                  </a:cubicBezTo>
                  <a:cubicBezTo>
                    <a:pt x="71219" y="97826"/>
                    <a:pt x="68292" y="92608"/>
                    <a:pt x="62926" y="91304"/>
                  </a:cubicBezTo>
                  <a:cubicBezTo>
                    <a:pt x="60000" y="91304"/>
                    <a:pt x="60000" y="91304"/>
                    <a:pt x="60000" y="91304"/>
                  </a:cubicBezTo>
                  <a:cubicBezTo>
                    <a:pt x="52682" y="91304"/>
                    <a:pt x="49268" y="96521"/>
                    <a:pt x="44878" y="103695"/>
                  </a:cubicBezTo>
                  <a:cubicBezTo>
                    <a:pt x="40000" y="111521"/>
                    <a:pt x="34634" y="120000"/>
                    <a:pt x="23902" y="120000"/>
                  </a:cubicBezTo>
                  <a:cubicBezTo>
                    <a:pt x="12682" y="120000"/>
                    <a:pt x="7317" y="111521"/>
                    <a:pt x="2439" y="103695"/>
                  </a:cubicBezTo>
                  <a:cubicBezTo>
                    <a:pt x="487" y="100434"/>
                    <a:pt x="487" y="100434"/>
                    <a:pt x="487" y="100434"/>
                  </a:cubicBezTo>
                  <a:cubicBezTo>
                    <a:pt x="0" y="94565"/>
                    <a:pt x="0" y="94565"/>
                    <a:pt x="0" y="94565"/>
                  </a:cubicBezTo>
                  <a:cubicBezTo>
                    <a:pt x="10731" y="61304"/>
                    <a:pt x="21951" y="36521"/>
                    <a:pt x="32195" y="20869"/>
                  </a:cubicBezTo>
                  <a:cubicBezTo>
                    <a:pt x="32195" y="20869"/>
                    <a:pt x="32195" y="20869"/>
                    <a:pt x="32195" y="20869"/>
                  </a:cubicBezTo>
                  <a:cubicBezTo>
                    <a:pt x="32195" y="20869"/>
                    <a:pt x="32195" y="20869"/>
                    <a:pt x="32195" y="20869"/>
                  </a:cubicBezTo>
                  <a:cubicBezTo>
                    <a:pt x="35121" y="16956"/>
                    <a:pt x="38048" y="13043"/>
                    <a:pt x="40975" y="9782"/>
                  </a:cubicBezTo>
                  <a:cubicBezTo>
                    <a:pt x="41463" y="9782"/>
                    <a:pt x="41463" y="9782"/>
                    <a:pt x="41463" y="9782"/>
                  </a:cubicBezTo>
                  <a:cubicBezTo>
                    <a:pt x="42439" y="9130"/>
                    <a:pt x="42439" y="9130"/>
                    <a:pt x="42439" y="9130"/>
                  </a:cubicBezTo>
                  <a:cubicBezTo>
                    <a:pt x="44390" y="7173"/>
                    <a:pt x="44390" y="7173"/>
                    <a:pt x="44390" y="7173"/>
                  </a:cubicBezTo>
                  <a:cubicBezTo>
                    <a:pt x="46341" y="5217"/>
                    <a:pt x="46341" y="5217"/>
                    <a:pt x="46341" y="5217"/>
                  </a:cubicBezTo>
                  <a:cubicBezTo>
                    <a:pt x="48292" y="3913"/>
                    <a:pt x="48292" y="3913"/>
                    <a:pt x="48292" y="3913"/>
                  </a:cubicBezTo>
                  <a:cubicBezTo>
                    <a:pt x="50243" y="2608"/>
                    <a:pt x="50243" y="2608"/>
                    <a:pt x="50243" y="2608"/>
                  </a:cubicBezTo>
                  <a:cubicBezTo>
                    <a:pt x="51707" y="1956"/>
                    <a:pt x="51707" y="1956"/>
                    <a:pt x="51707" y="1956"/>
                  </a:cubicBezTo>
                  <a:cubicBezTo>
                    <a:pt x="54634" y="1304"/>
                    <a:pt x="54634" y="1304"/>
                    <a:pt x="54634" y="1304"/>
                  </a:cubicBezTo>
                  <a:cubicBezTo>
                    <a:pt x="54634" y="1304"/>
                    <a:pt x="54634" y="1304"/>
                    <a:pt x="54634" y="1304"/>
                  </a:cubicBezTo>
                  <a:cubicBezTo>
                    <a:pt x="55609" y="652"/>
                    <a:pt x="55609" y="652"/>
                    <a:pt x="55609" y="652"/>
                  </a:cubicBezTo>
                  <a:cubicBezTo>
                    <a:pt x="57560" y="0"/>
                    <a:pt x="58536" y="0"/>
                    <a:pt x="60000" y="0"/>
                  </a:cubicBezTo>
                  <a:cubicBezTo>
                    <a:pt x="79024" y="0"/>
                    <a:pt x="99024" y="31304"/>
                    <a:pt x="120000" y="94565"/>
                  </a:cubicBezTo>
                  <a:cubicBezTo>
                    <a:pt x="119512" y="100434"/>
                    <a:pt x="119512" y="100434"/>
                    <a:pt x="119512" y="100434"/>
                  </a:cubicBezTo>
                  <a:cubicBezTo>
                    <a:pt x="117073" y="103695"/>
                    <a:pt x="117073" y="103695"/>
                    <a:pt x="117073" y="103695"/>
                  </a:cubicBezTo>
                  <a:cubicBezTo>
                    <a:pt x="112195" y="111521"/>
                    <a:pt x="106829" y="120000"/>
                    <a:pt x="96097"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93" name="Google Shape;1793;p249"/>
            <p:cNvSpPr/>
            <p:nvPr/>
          </p:nvSpPr>
          <p:spPr>
            <a:xfrm>
              <a:off x="7218770" y="1207092"/>
              <a:ext cx="172200" cy="116400"/>
            </a:xfrm>
            <a:custGeom>
              <a:avLst/>
              <a:gdLst/>
              <a:ahLst/>
              <a:cxnLst/>
              <a:rect l="l" t="t" r="r" b="b"/>
              <a:pathLst>
                <a:path w="120000" h="120000" extrusionOk="0">
                  <a:moveTo>
                    <a:pt x="60228" y="80000"/>
                  </a:moveTo>
                  <a:cubicBezTo>
                    <a:pt x="63878" y="80000"/>
                    <a:pt x="67072" y="81355"/>
                    <a:pt x="70266" y="84067"/>
                  </a:cubicBezTo>
                  <a:cubicBezTo>
                    <a:pt x="74372" y="86779"/>
                    <a:pt x="77110" y="92203"/>
                    <a:pt x="79847" y="96949"/>
                  </a:cubicBezTo>
                  <a:cubicBezTo>
                    <a:pt x="83954" y="103728"/>
                    <a:pt x="87148" y="109830"/>
                    <a:pt x="93992" y="109830"/>
                  </a:cubicBezTo>
                  <a:cubicBezTo>
                    <a:pt x="100836" y="109830"/>
                    <a:pt x="104030" y="103728"/>
                    <a:pt x="108136" y="96949"/>
                  </a:cubicBezTo>
                  <a:cubicBezTo>
                    <a:pt x="111787" y="90847"/>
                    <a:pt x="111787" y="90847"/>
                    <a:pt x="111787" y="90847"/>
                  </a:cubicBezTo>
                  <a:cubicBezTo>
                    <a:pt x="93079" y="37966"/>
                    <a:pt x="75285" y="10169"/>
                    <a:pt x="60228" y="10169"/>
                  </a:cubicBezTo>
                  <a:cubicBezTo>
                    <a:pt x="57034" y="10847"/>
                    <a:pt x="57034" y="10847"/>
                    <a:pt x="57034" y="10847"/>
                  </a:cubicBezTo>
                  <a:cubicBezTo>
                    <a:pt x="56577" y="10847"/>
                    <a:pt x="56577" y="10847"/>
                    <a:pt x="56577" y="10847"/>
                  </a:cubicBezTo>
                  <a:cubicBezTo>
                    <a:pt x="56121" y="10847"/>
                    <a:pt x="56121" y="10847"/>
                    <a:pt x="56121" y="10847"/>
                  </a:cubicBezTo>
                  <a:cubicBezTo>
                    <a:pt x="54296" y="11525"/>
                    <a:pt x="54296" y="11525"/>
                    <a:pt x="54296" y="11525"/>
                  </a:cubicBezTo>
                  <a:cubicBezTo>
                    <a:pt x="52927" y="12203"/>
                    <a:pt x="52927" y="12203"/>
                    <a:pt x="52927" y="12203"/>
                  </a:cubicBezTo>
                  <a:cubicBezTo>
                    <a:pt x="51558" y="12881"/>
                    <a:pt x="51558" y="12881"/>
                    <a:pt x="51558" y="12881"/>
                  </a:cubicBezTo>
                  <a:cubicBezTo>
                    <a:pt x="51102" y="13559"/>
                    <a:pt x="51102" y="13559"/>
                    <a:pt x="51102" y="13559"/>
                  </a:cubicBezTo>
                  <a:cubicBezTo>
                    <a:pt x="50190" y="14237"/>
                    <a:pt x="50190" y="14237"/>
                    <a:pt x="50190" y="14237"/>
                  </a:cubicBezTo>
                  <a:cubicBezTo>
                    <a:pt x="49277" y="14915"/>
                    <a:pt x="49277" y="14915"/>
                    <a:pt x="49277" y="14915"/>
                  </a:cubicBezTo>
                  <a:cubicBezTo>
                    <a:pt x="48821" y="14915"/>
                    <a:pt x="48821" y="14915"/>
                    <a:pt x="48821" y="14915"/>
                  </a:cubicBezTo>
                  <a:cubicBezTo>
                    <a:pt x="45171" y="18305"/>
                    <a:pt x="45171" y="18305"/>
                    <a:pt x="45171" y="18305"/>
                  </a:cubicBezTo>
                  <a:cubicBezTo>
                    <a:pt x="44714" y="18983"/>
                    <a:pt x="44714" y="18983"/>
                    <a:pt x="44714" y="18983"/>
                  </a:cubicBezTo>
                  <a:cubicBezTo>
                    <a:pt x="42433" y="21694"/>
                    <a:pt x="42433" y="21694"/>
                    <a:pt x="42433" y="21694"/>
                  </a:cubicBezTo>
                  <a:cubicBezTo>
                    <a:pt x="41520" y="22372"/>
                    <a:pt x="41520" y="22372"/>
                    <a:pt x="41520" y="22372"/>
                  </a:cubicBezTo>
                  <a:cubicBezTo>
                    <a:pt x="39239" y="25762"/>
                    <a:pt x="39239" y="25762"/>
                    <a:pt x="39239" y="25762"/>
                  </a:cubicBezTo>
                  <a:cubicBezTo>
                    <a:pt x="29201" y="39322"/>
                    <a:pt x="19163" y="61016"/>
                    <a:pt x="8212" y="90847"/>
                  </a:cubicBezTo>
                  <a:cubicBezTo>
                    <a:pt x="11863" y="96949"/>
                    <a:pt x="11863" y="96949"/>
                    <a:pt x="11863" y="96949"/>
                  </a:cubicBezTo>
                  <a:cubicBezTo>
                    <a:pt x="15969" y="103728"/>
                    <a:pt x="19163" y="109830"/>
                    <a:pt x="26007" y="109830"/>
                  </a:cubicBezTo>
                  <a:cubicBezTo>
                    <a:pt x="32851" y="109830"/>
                    <a:pt x="36501" y="103728"/>
                    <a:pt x="40608" y="96949"/>
                  </a:cubicBezTo>
                  <a:cubicBezTo>
                    <a:pt x="44714" y="88813"/>
                    <a:pt x="49733" y="80000"/>
                    <a:pt x="60228" y="80000"/>
                  </a:cubicBezTo>
                  <a:moveTo>
                    <a:pt x="93992" y="119999"/>
                  </a:moveTo>
                  <a:cubicBezTo>
                    <a:pt x="83954" y="119999"/>
                    <a:pt x="78935" y="111186"/>
                    <a:pt x="74372" y="103728"/>
                  </a:cubicBezTo>
                  <a:cubicBezTo>
                    <a:pt x="72091" y="98983"/>
                    <a:pt x="69809" y="95593"/>
                    <a:pt x="66615" y="92881"/>
                  </a:cubicBezTo>
                  <a:cubicBezTo>
                    <a:pt x="64790" y="91525"/>
                    <a:pt x="62509" y="90847"/>
                    <a:pt x="60228" y="90847"/>
                  </a:cubicBezTo>
                  <a:cubicBezTo>
                    <a:pt x="53384" y="90847"/>
                    <a:pt x="49733" y="96271"/>
                    <a:pt x="45627" y="103728"/>
                  </a:cubicBezTo>
                  <a:cubicBezTo>
                    <a:pt x="41520" y="111186"/>
                    <a:pt x="36501" y="119999"/>
                    <a:pt x="26007" y="119999"/>
                  </a:cubicBezTo>
                  <a:cubicBezTo>
                    <a:pt x="15969" y="119999"/>
                    <a:pt x="10950" y="111186"/>
                    <a:pt x="6387" y="103728"/>
                  </a:cubicBezTo>
                  <a:cubicBezTo>
                    <a:pt x="5019" y="100338"/>
                    <a:pt x="3193" y="98305"/>
                    <a:pt x="1825" y="95593"/>
                  </a:cubicBezTo>
                  <a:cubicBezTo>
                    <a:pt x="456" y="94237"/>
                    <a:pt x="0" y="91525"/>
                    <a:pt x="912" y="89491"/>
                  </a:cubicBezTo>
                  <a:cubicBezTo>
                    <a:pt x="12319" y="56949"/>
                    <a:pt x="23726" y="32542"/>
                    <a:pt x="34676" y="17627"/>
                  </a:cubicBezTo>
                  <a:cubicBezTo>
                    <a:pt x="36958" y="14237"/>
                    <a:pt x="36958" y="14237"/>
                    <a:pt x="36958" y="14237"/>
                  </a:cubicBezTo>
                  <a:cubicBezTo>
                    <a:pt x="37870" y="13559"/>
                    <a:pt x="37870" y="13559"/>
                    <a:pt x="37870" y="13559"/>
                  </a:cubicBezTo>
                  <a:cubicBezTo>
                    <a:pt x="40608" y="10847"/>
                    <a:pt x="40608" y="10847"/>
                    <a:pt x="40608" y="10847"/>
                  </a:cubicBezTo>
                  <a:cubicBezTo>
                    <a:pt x="41064" y="10169"/>
                    <a:pt x="41064" y="10169"/>
                    <a:pt x="41064" y="10169"/>
                  </a:cubicBezTo>
                  <a:cubicBezTo>
                    <a:pt x="42433" y="8135"/>
                    <a:pt x="43802" y="6779"/>
                    <a:pt x="45627" y="6101"/>
                  </a:cubicBezTo>
                  <a:cubicBezTo>
                    <a:pt x="45627" y="5423"/>
                    <a:pt x="45627" y="5423"/>
                    <a:pt x="45627" y="5423"/>
                  </a:cubicBezTo>
                  <a:cubicBezTo>
                    <a:pt x="46996" y="4745"/>
                    <a:pt x="46996" y="4745"/>
                    <a:pt x="46996" y="4745"/>
                  </a:cubicBezTo>
                  <a:cubicBezTo>
                    <a:pt x="48365" y="4067"/>
                    <a:pt x="48365" y="4067"/>
                    <a:pt x="48365" y="4067"/>
                  </a:cubicBezTo>
                  <a:cubicBezTo>
                    <a:pt x="48821" y="3389"/>
                    <a:pt x="48821" y="3389"/>
                    <a:pt x="48821" y="3389"/>
                  </a:cubicBezTo>
                  <a:cubicBezTo>
                    <a:pt x="50646" y="2033"/>
                    <a:pt x="50646" y="2033"/>
                    <a:pt x="50646" y="2033"/>
                  </a:cubicBezTo>
                  <a:cubicBezTo>
                    <a:pt x="52471" y="1355"/>
                    <a:pt x="52471" y="1355"/>
                    <a:pt x="52471" y="1355"/>
                  </a:cubicBezTo>
                  <a:cubicBezTo>
                    <a:pt x="54752" y="677"/>
                    <a:pt x="54752" y="677"/>
                    <a:pt x="54752" y="677"/>
                  </a:cubicBezTo>
                  <a:cubicBezTo>
                    <a:pt x="56121" y="0"/>
                    <a:pt x="56121" y="0"/>
                    <a:pt x="56121" y="0"/>
                  </a:cubicBezTo>
                  <a:cubicBezTo>
                    <a:pt x="57490" y="0"/>
                    <a:pt x="58859" y="0"/>
                    <a:pt x="60228" y="0"/>
                  </a:cubicBezTo>
                  <a:cubicBezTo>
                    <a:pt x="78479" y="0"/>
                    <a:pt x="98555" y="29830"/>
                    <a:pt x="119087" y="89491"/>
                  </a:cubicBezTo>
                  <a:cubicBezTo>
                    <a:pt x="120000" y="91525"/>
                    <a:pt x="119543" y="94237"/>
                    <a:pt x="118631" y="95593"/>
                  </a:cubicBezTo>
                  <a:cubicBezTo>
                    <a:pt x="116806" y="98305"/>
                    <a:pt x="115437" y="100338"/>
                    <a:pt x="113612" y="103728"/>
                  </a:cubicBezTo>
                  <a:cubicBezTo>
                    <a:pt x="109049" y="111186"/>
                    <a:pt x="104030" y="119999"/>
                    <a:pt x="93992" y="119999"/>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94" name="Google Shape;1794;p249"/>
            <p:cNvSpPr/>
            <p:nvPr/>
          </p:nvSpPr>
          <p:spPr>
            <a:xfrm>
              <a:off x="7164110" y="1285517"/>
              <a:ext cx="281700" cy="152100"/>
            </a:xfrm>
            <a:custGeom>
              <a:avLst/>
              <a:gdLst/>
              <a:ahLst/>
              <a:cxnLst/>
              <a:rect l="l" t="t" r="r" b="b"/>
              <a:pathLst>
                <a:path w="120000" h="120000" extrusionOk="0">
                  <a:moveTo>
                    <a:pt x="5034" y="112274"/>
                  </a:moveTo>
                  <a:cubicBezTo>
                    <a:pt x="114965" y="112274"/>
                    <a:pt x="114965" y="112274"/>
                    <a:pt x="114965" y="112274"/>
                  </a:cubicBezTo>
                  <a:cubicBezTo>
                    <a:pt x="112447" y="97339"/>
                    <a:pt x="104335" y="54077"/>
                    <a:pt x="93986" y="15450"/>
                  </a:cubicBezTo>
                  <a:cubicBezTo>
                    <a:pt x="92867" y="18025"/>
                    <a:pt x="92867" y="18025"/>
                    <a:pt x="92867" y="18025"/>
                  </a:cubicBezTo>
                  <a:cubicBezTo>
                    <a:pt x="90069" y="23690"/>
                    <a:pt x="86993" y="30386"/>
                    <a:pt x="80839" y="30386"/>
                  </a:cubicBezTo>
                  <a:cubicBezTo>
                    <a:pt x="74685" y="30386"/>
                    <a:pt x="71608" y="23690"/>
                    <a:pt x="68811" y="18025"/>
                  </a:cubicBezTo>
                  <a:cubicBezTo>
                    <a:pt x="67412" y="14420"/>
                    <a:pt x="66013" y="11845"/>
                    <a:pt x="64055" y="9785"/>
                  </a:cubicBezTo>
                  <a:cubicBezTo>
                    <a:pt x="62937" y="8755"/>
                    <a:pt x="61538" y="7725"/>
                    <a:pt x="60139" y="7725"/>
                  </a:cubicBezTo>
                  <a:cubicBezTo>
                    <a:pt x="55944" y="7725"/>
                    <a:pt x="53706" y="12360"/>
                    <a:pt x="51188" y="18025"/>
                  </a:cubicBezTo>
                  <a:cubicBezTo>
                    <a:pt x="48671" y="23690"/>
                    <a:pt x="45594" y="30386"/>
                    <a:pt x="39160" y="30386"/>
                  </a:cubicBezTo>
                  <a:cubicBezTo>
                    <a:pt x="33006" y="30386"/>
                    <a:pt x="29930" y="23690"/>
                    <a:pt x="27132" y="18025"/>
                  </a:cubicBezTo>
                  <a:cubicBezTo>
                    <a:pt x="26293" y="15965"/>
                    <a:pt x="26293" y="15965"/>
                    <a:pt x="26293" y="15965"/>
                  </a:cubicBezTo>
                  <a:cubicBezTo>
                    <a:pt x="15664" y="54077"/>
                    <a:pt x="7552" y="97339"/>
                    <a:pt x="5034" y="112274"/>
                  </a:cubicBezTo>
                  <a:moveTo>
                    <a:pt x="118041" y="120000"/>
                  </a:moveTo>
                  <a:cubicBezTo>
                    <a:pt x="1958" y="120000"/>
                    <a:pt x="1958" y="120000"/>
                    <a:pt x="1958" y="120000"/>
                  </a:cubicBezTo>
                  <a:cubicBezTo>
                    <a:pt x="279" y="118454"/>
                    <a:pt x="279" y="118454"/>
                    <a:pt x="279" y="118454"/>
                  </a:cubicBezTo>
                  <a:cubicBezTo>
                    <a:pt x="0" y="114849"/>
                    <a:pt x="0" y="114849"/>
                    <a:pt x="0" y="114849"/>
                  </a:cubicBezTo>
                  <a:cubicBezTo>
                    <a:pt x="0" y="114334"/>
                    <a:pt x="10069" y="55622"/>
                    <a:pt x="23776" y="7210"/>
                  </a:cubicBezTo>
                  <a:cubicBezTo>
                    <a:pt x="25174" y="5150"/>
                    <a:pt x="25174" y="5150"/>
                    <a:pt x="25174" y="5150"/>
                  </a:cubicBezTo>
                  <a:cubicBezTo>
                    <a:pt x="27132" y="6180"/>
                    <a:pt x="27132" y="6180"/>
                    <a:pt x="27132" y="6180"/>
                  </a:cubicBezTo>
                  <a:cubicBezTo>
                    <a:pt x="28251" y="8240"/>
                    <a:pt x="29370" y="10300"/>
                    <a:pt x="30489" y="12875"/>
                  </a:cubicBezTo>
                  <a:cubicBezTo>
                    <a:pt x="33006" y="18025"/>
                    <a:pt x="34965" y="22660"/>
                    <a:pt x="39160" y="22660"/>
                  </a:cubicBezTo>
                  <a:cubicBezTo>
                    <a:pt x="43356" y="22660"/>
                    <a:pt x="45594" y="18025"/>
                    <a:pt x="48111" y="12875"/>
                  </a:cubicBezTo>
                  <a:cubicBezTo>
                    <a:pt x="50629" y="6695"/>
                    <a:pt x="53986" y="0"/>
                    <a:pt x="60139" y="0"/>
                  </a:cubicBezTo>
                  <a:cubicBezTo>
                    <a:pt x="62377" y="0"/>
                    <a:pt x="64335" y="1030"/>
                    <a:pt x="66293" y="3090"/>
                  </a:cubicBezTo>
                  <a:cubicBezTo>
                    <a:pt x="68811" y="5150"/>
                    <a:pt x="70489" y="9270"/>
                    <a:pt x="72167" y="12875"/>
                  </a:cubicBezTo>
                  <a:cubicBezTo>
                    <a:pt x="74685" y="18025"/>
                    <a:pt x="76643" y="22660"/>
                    <a:pt x="80839" y="22660"/>
                  </a:cubicBezTo>
                  <a:cubicBezTo>
                    <a:pt x="85034" y="22660"/>
                    <a:pt x="86993" y="18025"/>
                    <a:pt x="89510" y="12875"/>
                  </a:cubicBezTo>
                  <a:cubicBezTo>
                    <a:pt x="90629" y="10300"/>
                    <a:pt x="91748" y="8240"/>
                    <a:pt x="93146" y="6180"/>
                  </a:cubicBezTo>
                  <a:cubicBezTo>
                    <a:pt x="94825" y="5150"/>
                    <a:pt x="94825" y="5150"/>
                    <a:pt x="94825" y="5150"/>
                  </a:cubicBezTo>
                  <a:cubicBezTo>
                    <a:pt x="96223" y="7210"/>
                    <a:pt x="96223" y="7210"/>
                    <a:pt x="96223" y="7210"/>
                  </a:cubicBezTo>
                  <a:cubicBezTo>
                    <a:pt x="110209" y="55622"/>
                    <a:pt x="120000" y="114334"/>
                    <a:pt x="120000" y="114849"/>
                  </a:cubicBezTo>
                  <a:cubicBezTo>
                    <a:pt x="119720" y="118454"/>
                    <a:pt x="119720" y="118454"/>
                    <a:pt x="119720" y="118454"/>
                  </a:cubicBezTo>
                  <a:lnTo>
                    <a:pt x="118041" y="120000"/>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95" name="Google Shape;1795;p249"/>
            <p:cNvSpPr/>
            <p:nvPr/>
          </p:nvSpPr>
          <p:spPr>
            <a:xfrm>
              <a:off x="7499198" y="1247493"/>
              <a:ext cx="108000" cy="51000"/>
            </a:xfrm>
            <a:custGeom>
              <a:avLst/>
              <a:gdLst/>
              <a:ahLst/>
              <a:cxnLst/>
              <a:rect l="l" t="t" r="r" b="b"/>
              <a:pathLst>
                <a:path w="120000" h="120000" extrusionOk="0">
                  <a:moveTo>
                    <a:pt x="20363" y="56103"/>
                  </a:moveTo>
                  <a:cubicBezTo>
                    <a:pt x="15272" y="56103"/>
                    <a:pt x="11636" y="65454"/>
                    <a:pt x="11636" y="76363"/>
                  </a:cubicBezTo>
                  <a:cubicBezTo>
                    <a:pt x="11636" y="87272"/>
                    <a:pt x="15272" y="95064"/>
                    <a:pt x="20363" y="95064"/>
                  </a:cubicBezTo>
                  <a:cubicBezTo>
                    <a:pt x="99636" y="95064"/>
                    <a:pt x="99636" y="95064"/>
                    <a:pt x="99636" y="95064"/>
                  </a:cubicBezTo>
                  <a:cubicBezTo>
                    <a:pt x="104727" y="95064"/>
                    <a:pt x="109090" y="87272"/>
                    <a:pt x="109090" y="76363"/>
                  </a:cubicBezTo>
                  <a:cubicBezTo>
                    <a:pt x="109090" y="65454"/>
                    <a:pt x="104727" y="56103"/>
                    <a:pt x="99636" y="56103"/>
                  </a:cubicBezTo>
                  <a:cubicBezTo>
                    <a:pt x="67636" y="56103"/>
                    <a:pt x="67636" y="56103"/>
                    <a:pt x="67636" y="56103"/>
                  </a:cubicBezTo>
                  <a:cubicBezTo>
                    <a:pt x="64000" y="52987"/>
                    <a:pt x="64000" y="52987"/>
                    <a:pt x="64000" y="52987"/>
                  </a:cubicBezTo>
                  <a:cubicBezTo>
                    <a:pt x="62545" y="43636"/>
                    <a:pt x="62545" y="43636"/>
                    <a:pt x="62545" y="43636"/>
                  </a:cubicBezTo>
                  <a:cubicBezTo>
                    <a:pt x="62545" y="42077"/>
                    <a:pt x="62545" y="42077"/>
                    <a:pt x="62545" y="42077"/>
                  </a:cubicBezTo>
                  <a:cubicBezTo>
                    <a:pt x="62545" y="32727"/>
                    <a:pt x="58181" y="23376"/>
                    <a:pt x="53090" y="23376"/>
                  </a:cubicBezTo>
                  <a:cubicBezTo>
                    <a:pt x="40727" y="23376"/>
                    <a:pt x="40727" y="23376"/>
                    <a:pt x="40727" y="23376"/>
                  </a:cubicBezTo>
                  <a:cubicBezTo>
                    <a:pt x="35636" y="23376"/>
                    <a:pt x="32000" y="32727"/>
                    <a:pt x="32000" y="42077"/>
                  </a:cubicBezTo>
                  <a:cubicBezTo>
                    <a:pt x="32000" y="43636"/>
                    <a:pt x="32000" y="43636"/>
                    <a:pt x="32000" y="43636"/>
                  </a:cubicBezTo>
                  <a:cubicBezTo>
                    <a:pt x="30545" y="52987"/>
                    <a:pt x="30545" y="52987"/>
                    <a:pt x="30545" y="52987"/>
                  </a:cubicBezTo>
                  <a:cubicBezTo>
                    <a:pt x="26181" y="56103"/>
                    <a:pt x="26181" y="56103"/>
                    <a:pt x="26181" y="56103"/>
                  </a:cubicBezTo>
                  <a:lnTo>
                    <a:pt x="20363" y="56103"/>
                  </a:lnTo>
                  <a:close/>
                  <a:moveTo>
                    <a:pt x="99636" y="120000"/>
                  </a:moveTo>
                  <a:cubicBezTo>
                    <a:pt x="20363" y="120000"/>
                    <a:pt x="20363" y="120000"/>
                    <a:pt x="20363" y="120000"/>
                  </a:cubicBezTo>
                  <a:cubicBezTo>
                    <a:pt x="9454" y="120000"/>
                    <a:pt x="0" y="99740"/>
                    <a:pt x="0" y="76363"/>
                  </a:cubicBezTo>
                  <a:cubicBezTo>
                    <a:pt x="0" y="51428"/>
                    <a:pt x="9454" y="32727"/>
                    <a:pt x="20363" y="32727"/>
                  </a:cubicBezTo>
                  <a:cubicBezTo>
                    <a:pt x="21090" y="32727"/>
                    <a:pt x="21090" y="32727"/>
                    <a:pt x="21090" y="32727"/>
                  </a:cubicBezTo>
                  <a:cubicBezTo>
                    <a:pt x="23272" y="14025"/>
                    <a:pt x="31272" y="0"/>
                    <a:pt x="40727" y="0"/>
                  </a:cubicBezTo>
                  <a:cubicBezTo>
                    <a:pt x="53090" y="0"/>
                    <a:pt x="53090" y="0"/>
                    <a:pt x="53090" y="0"/>
                  </a:cubicBezTo>
                  <a:cubicBezTo>
                    <a:pt x="62545" y="0"/>
                    <a:pt x="71272" y="14025"/>
                    <a:pt x="73454" y="32727"/>
                  </a:cubicBezTo>
                  <a:cubicBezTo>
                    <a:pt x="99636" y="32727"/>
                    <a:pt x="99636" y="32727"/>
                    <a:pt x="99636" y="32727"/>
                  </a:cubicBezTo>
                  <a:cubicBezTo>
                    <a:pt x="111272" y="32727"/>
                    <a:pt x="120000" y="51428"/>
                    <a:pt x="120000" y="76363"/>
                  </a:cubicBezTo>
                  <a:cubicBezTo>
                    <a:pt x="120000" y="99740"/>
                    <a:pt x="111272" y="120000"/>
                    <a:pt x="99636"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96" name="Google Shape;1796;p249"/>
            <p:cNvSpPr/>
            <p:nvPr/>
          </p:nvSpPr>
          <p:spPr>
            <a:xfrm>
              <a:off x="7335219" y="1164315"/>
              <a:ext cx="261300" cy="273300"/>
            </a:xfrm>
            <a:custGeom>
              <a:avLst/>
              <a:gdLst/>
              <a:ahLst/>
              <a:cxnLst/>
              <a:rect l="l" t="t" r="r" b="b"/>
              <a:pathLst>
                <a:path w="120000" h="120000" extrusionOk="0">
                  <a:moveTo>
                    <a:pt x="50225" y="115693"/>
                  </a:moveTo>
                  <a:cubicBezTo>
                    <a:pt x="114887" y="115693"/>
                    <a:pt x="114887" y="115693"/>
                    <a:pt x="114887" y="115693"/>
                  </a:cubicBezTo>
                  <a:cubicBezTo>
                    <a:pt x="113984" y="112535"/>
                    <a:pt x="112481" y="106507"/>
                    <a:pt x="110676" y="99330"/>
                  </a:cubicBezTo>
                  <a:cubicBezTo>
                    <a:pt x="107969" y="89569"/>
                    <a:pt x="103759" y="74641"/>
                    <a:pt x="98646" y="58851"/>
                  </a:cubicBezTo>
                  <a:cubicBezTo>
                    <a:pt x="83909" y="58851"/>
                    <a:pt x="83909" y="58851"/>
                    <a:pt x="83909" y="58851"/>
                  </a:cubicBezTo>
                  <a:cubicBezTo>
                    <a:pt x="79398" y="58851"/>
                    <a:pt x="75488" y="55119"/>
                    <a:pt x="75488" y="50813"/>
                  </a:cubicBezTo>
                  <a:cubicBezTo>
                    <a:pt x="75488" y="46220"/>
                    <a:pt x="79398" y="42775"/>
                    <a:pt x="83909" y="42775"/>
                  </a:cubicBezTo>
                  <a:cubicBezTo>
                    <a:pt x="84210" y="42775"/>
                    <a:pt x="84210" y="42775"/>
                    <a:pt x="84210" y="42775"/>
                  </a:cubicBezTo>
                  <a:cubicBezTo>
                    <a:pt x="85112" y="39617"/>
                    <a:pt x="87518" y="37320"/>
                    <a:pt x="90827" y="36746"/>
                  </a:cubicBezTo>
                  <a:cubicBezTo>
                    <a:pt x="87518" y="27272"/>
                    <a:pt x="83909" y="18660"/>
                    <a:pt x="80601" y="11196"/>
                  </a:cubicBezTo>
                  <a:cubicBezTo>
                    <a:pt x="77894" y="14066"/>
                    <a:pt x="74586" y="17224"/>
                    <a:pt x="68571" y="17224"/>
                  </a:cubicBezTo>
                  <a:cubicBezTo>
                    <a:pt x="61954" y="17224"/>
                    <a:pt x="58646" y="13492"/>
                    <a:pt x="55639" y="10047"/>
                  </a:cubicBezTo>
                  <a:cubicBezTo>
                    <a:pt x="53233" y="7464"/>
                    <a:pt x="51428" y="5167"/>
                    <a:pt x="48120" y="4593"/>
                  </a:cubicBezTo>
                  <a:cubicBezTo>
                    <a:pt x="46315" y="4593"/>
                    <a:pt x="46315" y="4593"/>
                    <a:pt x="46315" y="4593"/>
                  </a:cubicBezTo>
                  <a:cubicBezTo>
                    <a:pt x="41804" y="4593"/>
                    <a:pt x="39699" y="6889"/>
                    <a:pt x="36992" y="10047"/>
                  </a:cubicBezTo>
                  <a:cubicBezTo>
                    <a:pt x="33984" y="13492"/>
                    <a:pt x="30676" y="17224"/>
                    <a:pt x="24060" y="17224"/>
                  </a:cubicBezTo>
                  <a:cubicBezTo>
                    <a:pt x="18045" y="17224"/>
                    <a:pt x="14736" y="14066"/>
                    <a:pt x="12030" y="11196"/>
                  </a:cubicBezTo>
                  <a:cubicBezTo>
                    <a:pt x="9624" y="16363"/>
                    <a:pt x="7218" y="22105"/>
                    <a:pt x="4812" y="28421"/>
                  </a:cubicBezTo>
                  <a:cubicBezTo>
                    <a:pt x="11428" y="34736"/>
                    <a:pt x="18045" y="44497"/>
                    <a:pt x="24962" y="57129"/>
                  </a:cubicBezTo>
                  <a:cubicBezTo>
                    <a:pt x="38195" y="80956"/>
                    <a:pt x="47819" y="108803"/>
                    <a:pt x="50225" y="115693"/>
                  </a:cubicBezTo>
                  <a:moveTo>
                    <a:pt x="117593" y="119999"/>
                  </a:moveTo>
                  <a:cubicBezTo>
                    <a:pt x="48421" y="119999"/>
                    <a:pt x="48421" y="119999"/>
                    <a:pt x="48421" y="119999"/>
                  </a:cubicBezTo>
                  <a:cubicBezTo>
                    <a:pt x="47518" y="119999"/>
                    <a:pt x="46616" y="119425"/>
                    <a:pt x="46315" y="118564"/>
                  </a:cubicBezTo>
                  <a:cubicBezTo>
                    <a:pt x="46015" y="117990"/>
                    <a:pt x="35488" y="85837"/>
                    <a:pt x="21052" y="59138"/>
                  </a:cubicBezTo>
                  <a:cubicBezTo>
                    <a:pt x="13834" y="46220"/>
                    <a:pt x="6917" y="36459"/>
                    <a:pt x="300" y="30717"/>
                  </a:cubicBezTo>
                  <a:cubicBezTo>
                    <a:pt x="0" y="28133"/>
                    <a:pt x="0" y="28133"/>
                    <a:pt x="0" y="28133"/>
                  </a:cubicBezTo>
                  <a:cubicBezTo>
                    <a:pt x="3007" y="20095"/>
                    <a:pt x="6015" y="12631"/>
                    <a:pt x="9323" y="6028"/>
                  </a:cubicBezTo>
                  <a:cubicBezTo>
                    <a:pt x="10827" y="4880"/>
                    <a:pt x="10827" y="4880"/>
                    <a:pt x="10827" y="4880"/>
                  </a:cubicBezTo>
                  <a:cubicBezTo>
                    <a:pt x="12932" y="5454"/>
                    <a:pt x="12932" y="5454"/>
                    <a:pt x="12932" y="5454"/>
                  </a:cubicBezTo>
                  <a:cubicBezTo>
                    <a:pt x="14436" y="7177"/>
                    <a:pt x="14436" y="7177"/>
                    <a:pt x="14436" y="7177"/>
                  </a:cubicBezTo>
                  <a:cubicBezTo>
                    <a:pt x="17142" y="10334"/>
                    <a:pt x="19548" y="12631"/>
                    <a:pt x="24060" y="12631"/>
                  </a:cubicBezTo>
                  <a:cubicBezTo>
                    <a:pt x="28571" y="12631"/>
                    <a:pt x="30676" y="10334"/>
                    <a:pt x="33383" y="7177"/>
                  </a:cubicBezTo>
                  <a:cubicBezTo>
                    <a:pt x="36390" y="4019"/>
                    <a:pt x="39699" y="0"/>
                    <a:pt x="46315" y="0"/>
                  </a:cubicBezTo>
                  <a:cubicBezTo>
                    <a:pt x="47218" y="0"/>
                    <a:pt x="47819" y="287"/>
                    <a:pt x="48721" y="287"/>
                  </a:cubicBezTo>
                  <a:cubicBezTo>
                    <a:pt x="53834" y="1148"/>
                    <a:pt x="56541" y="4306"/>
                    <a:pt x="59248" y="7177"/>
                  </a:cubicBezTo>
                  <a:cubicBezTo>
                    <a:pt x="61954" y="10334"/>
                    <a:pt x="64060" y="12631"/>
                    <a:pt x="68571" y="12631"/>
                  </a:cubicBezTo>
                  <a:cubicBezTo>
                    <a:pt x="73082" y="12631"/>
                    <a:pt x="75187" y="10334"/>
                    <a:pt x="77894" y="7177"/>
                  </a:cubicBezTo>
                  <a:cubicBezTo>
                    <a:pt x="79398" y="5454"/>
                    <a:pt x="79398" y="5454"/>
                    <a:pt x="79398" y="5454"/>
                  </a:cubicBezTo>
                  <a:cubicBezTo>
                    <a:pt x="81503" y="4880"/>
                    <a:pt x="81503" y="4880"/>
                    <a:pt x="81503" y="4880"/>
                  </a:cubicBezTo>
                  <a:cubicBezTo>
                    <a:pt x="83308" y="6028"/>
                    <a:pt x="83308" y="6028"/>
                    <a:pt x="83308" y="6028"/>
                  </a:cubicBezTo>
                  <a:cubicBezTo>
                    <a:pt x="87518" y="15215"/>
                    <a:pt x="92030" y="26124"/>
                    <a:pt x="96240" y="38181"/>
                  </a:cubicBezTo>
                  <a:cubicBezTo>
                    <a:pt x="95939" y="40191"/>
                    <a:pt x="95939" y="40191"/>
                    <a:pt x="95939" y="40191"/>
                  </a:cubicBezTo>
                  <a:cubicBezTo>
                    <a:pt x="94135" y="41052"/>
                    <a:pt x="94135" y="41052"/>
                    <a:pt x="94135" y="41052"/>
                  </a:cubicBezTo>
                  <a:cubicBezTo>
                    <a:pt x="92330" y="41052"/>
                    <a:pt x="92330" y="41052"/>
                    <a:pt x="92330" y="41052"/>
                  </a:cubicBezTo>
                  <a:cubicBezTo>
                    <a:pt x="90225" y="41052"/>
                    <a:pt x="88721" y="42775"/>
                    <a:pt x="88721" y="44497"/>
                  </a:cubicBezTo>
                  <a:cubicBezTo>
                    <a:pt x="88721" y="44784"/>
                    <a:pt x="88721" y="44784"/>
                    <a:pt x="88721" y="44784"/>
                  </a:cubicBezTo>
                  <a:cubicBezTo>
                    <a:pt x="88120" y="46507"/>
                    <a:pt x="88120" y="46507"/>
                    <a:pt x="88120" y="46507"/>
                  </a:cubicBezTo>
                  <a:cubicBezTo>
                    <a:pt x="86315" y="47081"/>
                    <a:pt x="86315" y="47081"/>
                    <a:pt x="86315" y="47081"/>
                  </a:cubicBezTo>
                  <a:cubicBezTo>
                    <a:pt x="83909" y="47081"/>
                    <a:pt x="83909" y="47081"/>
                    <a:pt x="83909" y="47081"/>
                  </a:cubicBezTo>
                  <a:cubicBezTo>
                    <a:pt x="81804" y="47081"/>
                    <a:pt x="80300" y="48803"/>
                    <a:pt x="80300" y="50813"/>
                  </a:cubicBezTo>
                  <a:cubicBezTo>
                    <a:pt x="80300" y="52822"/>
                    <a:pt x="81804" y="54258"/>
                    <a:pt x="83909" y="54258"/>
                  </a:cubicBezTo>
                  <a:cubicBezTo>
                    <a:pt x="100150" y="54258"/>
                    <a:pt x="100150" y="54258"/>
                    <a:pt x="100150" y="54258"/>
                  </a:cubicBezTo>
                  <a:cubicBezTo>
                    <a:pt x="101353" y="54258"/>
                    <a:pt x="102255" y="55119"/>
                    <a:pt x="102556" y="55980"/>
                  </a:cubicBezTo>
                  <a:cubicBezTo>
                    <a:pt x="107969" y="72631"/>
                    <a:pt x="112481" y="88133"/>
                    <a:pt x="115187" y="98181"/>
                  </a:cubicBezTo>
                  <a:cubicBezTo>
                    <a:pt x="118195" y="109665"/>
                    <a:pt x="119999" y="117129"/>
                    <a:pt x="119999" y="117416"/>
                  </a:cubicBezTo>
                  <a:cubicBezTo>
                    <a:pt x="119398" y="119138"/>
                    <a:pt x="119398" y="119138"/>
                    <a:pt x="119398" y="119138"/>
                  </a:cubicBezTo>
                  <a:lnTo>
                    <a:pt x="117593" y="119999"/>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97" name="Google Shape;1797;p249"/>
            <p:cNvSpPr/>
            <p:nvPr/>
          </p:nvSpPr>
          <p:spPr>
            <a:xfrm>
              <a:off x="7200946" y="1119161"/>
              <a:ext cx="143700" cy="66600"/>
            </a:xfrm>
            <a:custGeom>
              <a:avLst/>
              <a:gdLst/>
              <a:ahLst/>
              <a:cxnLst/>
              <a:rect l="l" t="t" r="r" b="b"/>
              <a:pathLst>
                <a:path w="120000" h="120000" extrusionOk="0">
                  <a:moveTo>
                    <a:pt x="16363" y="67572"/>
                  </a:moveTo>
                  <a:cubicBezTo>
                    <a:pt x="12000" y="67572"/>
                    <a:pt x="8181" y="75728"/>
                    <a:pt x="8181" y="85048"/>
                  </a:cubicBezTo>
                  <a:cubicBezTo>
                    <a:pt x="8181" y="94368"/>
                    <a:pt x="12000" y="102524"/>
                    <a:pt x="16363" y="102524"/>
                  </a:cubicBezTo>
                  <a:cubicBezTo>
                    <a:pt x="82363" y="102524"/>
                    <a:pt x="82363" y="102524"/>
                    <a:pt x="82363" y="102524"/>
                  </a:cubicBezTo>
                  <a:cubicBezTo>
                    <a:pt x="87272" y="102524"/>
                    <a:pt x="90545" y="94368"/>
                    <a:pt x="90545" y="85048"/>
                  </a:cubicBezTo>
                  <a:cubicBezTo>
                    <a:pt x="90545" y="80388"/>
                    <a:pt x="92727" y="75728"/>
                    <a:pt x="94909" y="75728"/>
                  </a:cubicBezTo>
                  <a:cubicBezTo>
                    <a:pt x="103636" y="75728"/>
                    <a:pt x="103636" y="75728"/>
                    <a:pt x="103636" y="75728"/>
                  </a:cubicBezTo>
                  <a:cubicBezTo>
                    <a:pt x="108000" y="75728"/>
                    <a:pt x="111818" y="68737"/>
                    <a:pt x="111818" y="59417"/>
                  </a:cubicBezTo>
                  <a:cubicBezTo>
                    <a:pt x="111818" y="48932"/>
                    <a:pt x="108000" y="41941"/>
                    <a:pt x="103636" y="41941"/>
                  </a:cubicBezTo>
                  <a:cubicBezTo>
                    <a:pt x="89454" y="41941"/>
                    <a:pt x="89454" y="41941"/>
                    <a:pt x="89454" y="41941"/>
                  </a:cubicBezTo>
                  <a:cubicBezTo>
                    <a:pt x="87272" y="41941"/>
                    <a:pt x="85090" y="37281"/>
                    <a:pt x="85090" y="32621"/>
                  </a:cubicBezTo>
                  <a:cubicBezTo>
                    <a:pt x="85090" y="24466"/>
                    <a:pt x="82363" y="18640"/>
                    <a:pt x="78545" y="18640"/>
                  </a:cubicBezTo>
                  <a:cubicBezTo>
                    <a:pt x="69272" y="18640"/>
                    <a:pt x="69272" y="18640"/>
                    <a:pt x="69272" y="18640"/>
                  </a:cubicBezTo>
                  <a:cubicBezTo>
                    <a:pt x="65454" y="18640"/>
                    <a:pt x="62181" y="24466"/>
                    <a:pt x="62181" y="32621"/>
                  </a:cubicBezTo>
                  <a:cubicBezTo>
                    <a:pt x="62181" y="37281"/>
                    <a:pt x="60545" y="41941"/>
                    <a:pt x="58363" y="41941"/>
                  </a:cubicBezTo>
                  <a:cubicBezTo>
                    <a:pt x="37636" y="41941"/>
                    <a:pt x="37636" y="41941"/>
                    <a:pt x="37636" y="41941"/>
                  </a:cubicBezTo>
                  <a:cubicBezTo>
                    <a:pt x="32727" y="41941"/>
                    <a:pt x="29454" y="48932"/>
                    <a:pt x="29454" y="59417"/>
                  </a:cubicBezTo>
                  <a:cubicBezTo>
                    <a:pt x="29454" y="64077"/>
                    <a:pt x="27272" y="67572"/>
                    <a:pt x="25090" y="67572"/>
                  </a:cubicBezTo>
                  <a:lnTo>
                    <a:pt x="16363" y="67572"/>
                  </a:lnTo>
                  <a:close/>
                  <a:moveTo>
                    <a:pt x="82363" y="120000"/>
                  </a:moveTo>
                  <a:cubicBezTo>
                    <a:pt x="16363" y="120000"/>
                    <a:pt x="16363" y="120000"/>
                    <a:pt x="16363" y="120000"/>
                  </a:cubicBezTo>
                  <a:cubicBezTo>
                    <a:pt x="7090" y="120000"/>
                    <a:pt x="0" y="104854"/>
                    <a:pt x="0" y="85048"/>
                  </a:cubicBezTo>
                  <a:cubicBezTo>
                    <a:pt x="0" y="65242"/>
                    <a:pt x="7090" y="50097"/>
                    <a:pt x="16363" y="50097"/>
                  </a:cubicBezTo>
                  <a:cubicBezTo>
                    <a:pt x="21272" y="50097"/>
                    <a:pt x="21272" y="50097"/>
                    <a:pt x="21272" y="50097"/>
                  </a:cubicBezTo>
                  <a:cubicBezTo>
                    <a:pt x="23454" y="34951"/>
                    <a:pt x="30000" y="23300"/>
                    <a:pt x="37636" y="23300"/>
                  </a:cubicBezTo>
                  <a:cubicBezTo>
                    <a:pt x="54545" y="23300"/>
                    <a:pt x="54545" y="23300"/>
                    <a:pt x="54545" y="23300"/>
                  </a:cubicBezTo>
                  <a:cubicBezTo>
                    <a:pt x="56181" y="10485"/>
                    <a:pt x="62181" y="0"/>
                    <a:pt x="69272" y="0"/>
                  </a:cubicBezTo>
                  <a:cubicBezTo>
                    <a:pt x="78545" y="0"/>
                    <a:pt x="78545" y="0"/>
                    <a:pt x="78545" y="0"/>
                  </a:cubicBezTo>
                  <a:cubicBezTo>
                    <a:pt x="85636" y="0"/>
                    <a:pt x="91090" y="10485"/>
                    <a:pt x="93272" y="23300"/>
                  </a:cubicBezTo>
                  <a:cubicBezTo>
                    <a:pt x="103636" y="23300"/>
                    <a:pt x="103636" y="23300"/>
                    <a:pt x="103636" y="23300"/>
                  </a:cubicBezTo>
                  <a:cubicBezTo>
                    <a:pt x="112909" y="23300"/>
                    <a:pt x="120000" y="39611"/>
                    <a:pt x="120000" y="59417"/>
                  </a:cubicBezTo>
                  <a:cubicBezTo>
                    <a:pt x="120000" y="78058"/>
                    <a:pt x="112909" y="94368"/>
                    <a:pt x="103636" y="94368"/>
                  </a:cubicBezTo>
                  <a:cubicBezTo>
                    <a:pt x="98727" y="94368"/>
                    <a:pt x="98727" y="94368"/>
                    <a:pt x="98727" y="94368"/>
                  </a:cubicBezTo>
                  <a:cubicBezTo>
                    <a:pt x="96545" y="109514"/>
                    <a:pt x="90000" y="120000"/>
                    <a:pt x="82363" y="12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sp>
          <p:nvSpPr>
            <p:cNvPr id="1798" name="Google Shape;1798;p249"/>
            <p:cNvSpPr/>
            <p:nvPr/>
          </p:nvSpPr>
          <p:spPr>
            <a:xfrm>
              <a:off x="7141533" y="1428108"/>
              <a:ext cx="480000" cy="9600"/>
            </a:xfrm>
            <a:prstGeom prst="rect">
              <a:avLst/>
            </a:prstGeom>
            <a:solidFill>
              <a:srgbClr val="FFFFFF"/>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rgbClr val="1C1C1C"/>
                </a:solidFill>
                <a:latin typeface="MS Gothic" panose="020B0609070205080204" pitchFamily="49" charset="-128"/>
                <a:ea typeface="MS Gothic" panose="020B0609070205080204" pitchFamily="49" charset="-128"/>
                <a:sym typeface="Arial"/>
              </a:endParaRPr>
            </a:p>
          </p:txBody>
        </p:sp>
      </p:grpSp>
      <p:sp>
        <p:nvSpPr>
          <p:cNvPr id="1799" name="Google Shape;1799;p249"/>
          <p:cNvSpPr txBox="1"/>
          <p:nvPr/>
        </p:nvSpPr>
        <p:spPr>
          <a:xfrm>
            <a:off x="191466" y="1104600"/>
            <a:ext cx="4075944" cy="1614000"/>
          </a:xfrm>
          <a:prstGeom prst="rect">
            <a:avLst/>
          </a:prstGeom>
          <a:noFill/>
          <a:ln>
            <a:noFill/>
          </a:ln>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Clr>
                <a:srgbClr val="000000"/>
              </a:buClr>
              <a:buSzPts val="1800"/>
              <a:buFont typeface="Proxima Nova"/>
              <a:buChar char="●"/>
            </a:pPr>
            <a:r>
              <a:rPr lang="ja-JP" sz="1800" b="1" dirty="0">
                <a:latin typeface="MS Gothic" panose="020B0609070205080204" pitchFamily="49" charset="-128"/>
                <a:ea typeface="MS Gothic" panose="020B0609070205080204" pitchFamily="49" charset="-128"/>
                <a:cs typeface="Roboto Condensed"/>
                <a:sym typeface="Roboto Condensed"/>
              </a:rPr>
              <a:t>L</a:t>
            </a:r>
            <a:r>
              <a:rPr lang="ja-JP" sz="1800" dirty="0">
                <a:latin typeface="MS Gothic" panose="020B0609070205080204" pitchFamily="49" charset="-128"/>
                <a:ea typeface="MS Gothic" panose="020B0609070205080204" pitchFamily="49" charset="-128"/>
                <a:cs typeface="Roboto Condensed"/>
                <a:sym typeface="Roboto Condensed"/>
              </a:rPr>
              <a:t>eadership (経営陣)</a:t>
            </a:r>
          </a:p>
          <a:p>
            <a:pPr marL="457200" lvl="0" indent="-342900" algn="l" rtl="0">
              <a:lnSpc>
                <a:spcPct val="115000"/>
              </a:lnSpc>
              <a:spcBef>
                <a:spcPts val="0"/>
              </a:spcBef>
              <a:spcAft>
                <a:spcPts val="0"/>
              </a:spcAft>
              <a:buClr>
                <a:srgbClr val="000000"/>
              </a:buClr>
              <a:buSzPts val="1800"/>
              <a:buFont typeface="Proxima Nova"/>
              <a:buChar char="●"/>
            </a:pPr>
            <a:r>
              <a:rPr lang="ja-JP" sz="1800" b="1" dirty="0">
                <a:latin typeface="MS Gothic" panose="020B0609070205080204" pitchFamily="49" charset="-128"/>
                <a:ea typeface="MS Gothic" panose="020B0609070205080204" pitchFamily="49" charset="-128"/>
                <a:cs typeface="Roboto Condensed"/>
                <a:sym typeface="Roboto Condensed"/>
              </a:rPr>
              <a:t>E</a:t>
            </a:r>
            <a:r>
              <a:rPr lang="ja-JP" sz="1800" dirty="0">
                <a:latin typeface="MS Gothic" panose="020B0609070205080204" pitchFamily="49" charset="-128"/>
                <a:ea typeface="MS Gothic" panose="020B0609070205080204" pitchFamily="49" charset="-128"/>
                <a:cs typeface="Roboto Condensed"/>
                <a:sym typeface="Roboto Condensed"/>
              </a:rPr>
              <a:t>cosystem (エコシステム)</a:t>
            </a:r>
          </a:p>
          <a:p>
            <a:pPr marL="457200" lvl="0" indent="-342900" algn="l" rtl="0">
              <a:lnSpc>
                <a:spcPct val="115000"/>
              </a:lnSpc>
              <a:spcBef>
                <a:spcPts val="0"/>
              </a:spcBef>
              <a:spcAft>
                <a:spcPts val="0"/>
              </a:spcAft>
              <a:buClr>
                <a:srgbClr val="000000"/>
              </a:buClr>
              <a:buSzPts val="1800"/>
              <a:buFont typeface="Proxima Nova"/>
              <a:buChar char="●"/>
            </a:pPr>
            <a:r>
              <a:rPr lang="ja-JP" sz="1800" b="1" dirty="0">
                <a:latin typeface="MS Gothic" panose="020B0609070205080204" pitchFamily="49" charset="-128"/>
                <a:ea typeface="MS Gothic" panose="020B0609070205080204" pitchFamily="49" charset="-128"/>
                <a:cs typeface="Roboto Condensed"/>
                <a:sym typeface="Roboto Condensed"/>
              </a:rPr>
              <a:t>V</a:t>
            </a:r>
            <a:r>
              <a:rPr lang="ja-JP" sz="1800" dirty="0">
                <a:latin typeface="MS Gothic" panose="020B0609070205080204" pitchFamily="49" charset="-128"/>
                <a:ea typeface="MS Gothic" panose="020B0609070205080204" pitchFamily="49" charset="-128"/>
                <a:cs typeface="Roboto Condensed"/>
                <a:sym typeface="Roboto Condensed"/>
              </a:rPr>
              <a:t>alues (価値)</a:t>
            </a:r>
          </a:p>
          <a:p>
            <a:pPr marL="457200" lvl="0" indent="-342900" algn="l" rtl="0">
              <a:lnSpc>
                <a:spcPct val="115000"/>
              </a:lnSpc>
              <a:spcBef>
                <a:spcPts val="0"/>
              </a:spcBef>
              <a:spcAft>
                <a:spcPts val="0"/>
              </a:spcAft>
              <a:buClr>
                <a:srgbClr val="000000"/>
              </a:buClr>
              <a:buSzPts val="1800"/>
              <a:buFont typeface="Proxima Nova"/>
              <a:buChar char="●"/>
            </a:pPr>
            <a:r>
              <a:rPr lang="ja-JP" sz="1800" b="1" dirty="0">
                <a:latin typeface="MS Gothic" panose="020B0609070205080204" pitchFamily="49" charset="-128"/>
                <a:ea typeface="MS Gothic" panose="020B0609070205080204" pitchFamily="49" charset="-128"/>
                <a:cs typeface="Roboto Condensed"/>
                <a:sym typeface="Roboto Condensed"/>
              </a:rPr>
              <a:t>E</a:t>
            </a:r>
            <a:r>
              <a:rPr lang="ja-JP" sz="1800" dirty="0">
                <a:latin typeface="MS Gothic" panose="020B0609070205080204" pitchFamily="49" charset="-128"/>
                <a:ea typeface="MS Gothic" panose="020B0609070205080204" pitchFamily="49" charset="-128"/>
                <a:cs typeface="Roboto Condensed"/>
                <a:sym typeface="Roboto Condensed"/>
              </a:rPr>
              <a:t>nablement (イネーブルメント)</a:t>
            </a:r>
          </a:p>
          <a:p>
            <a:pPr marL="457200" lvl="0" indent="-342900" algn="l" rtl="0">
              <a:lnSpc>
                <a:spcPct val="115000"/>
              </a:lnSpc>
              <a:spcBef>
                <a:spcPts val="0"/>
              </a:spcBef>
              <a:spcAft>
                <a:spcPts val="0"/>
              </a:spcAft>
              <a:buClr>
                <a:srgbClr val="000000"/>
              </a:buClr>
              <a:buSzPts val="1800"/>
              <a:buFont typeface="Proxima Nova"/>
              <a:buChar char="●"/>
            </a:pPr>
            <a:r>
              <a:rPr lang="ja-JP" sz="1800" b="1" dirty="0">
                <a:latin typeface="MS Gothic" panose="020B0609070205080204" pitchFamily="49" charset="-128"/>
                <a:ea typeface="MS Gothic" panose="020B0609070205080204" pitchFamily="49" charset="-128"/>
                <a:cs typeface="Roboto Condensed"/>
                <a:sym typeface="Roboto Condensed"/>
              </a:rPr>
              <a:t>R</a:t>
            </a:r>
            <a:r>
              <a:rPr lang="ja-JP" sz="1800" dirty="0">
                <a:latin typeface="MS Gothic" panose="020B0609070205080204" pitchFamily="49" charset="-128"/>
                <a:ea typeface="MS Gothic" panose="020B0609070205080204" pitchFamily="49" charset="-128"/>
                <a:cs typeface="Roboto Condensed"/>
                <a:sym typeface="Roboto Condensed"/>
              </a:rPr>
              <a:t>ewards (褒賞)</a:t>
            </a:r>
          </a:p>
          <a:p>
            <a:pPr marL="457200" lvl="0" indent="-317500" algn="l" rtl="0">
              <a:lnSpc>
                <a:spcPct val="115000"/>
              </a:lnSpc>
              <a:spcBef>
                <a:spcPts val="0"/>
              </a:spcBef>
              <a:spcAft>
                <a:spcPts val="0"/>
              </a:spcAft>
              <a:buClr>
                <a:srgbClr val="032E61"/>
              </a:buClr>
              <a:buSzPts val="1400"/>
              <a:buFont typeface="Proxima Nova"/>
              <a:buChar char="●"/>
            </a:pPr>
            <a:r>
              <a:rPr lang="ja-JP" sz="1800" b="1" dirty="0">
                <a:latin typeface="MS Gothic" panose="020B0609070205080204" pitchFamily="49" charset="-128"/>
                <a:ea typeface="MS Gothic" panose="020B0609070205080204" pitchFamily="49" charset="-128"/>
                <a:cs typeface="Roboto Condensed"/>
                <a:sym typeface="Roboto Condensed"/>
              </a:rPr>
              <a:t>S</a:t>
            </a:r>
            <a:r>
              <a:rPr lang="ja-JP" sz="1800" dirty="0">
                <a:latin typeface="MS Gothic" panose="020B0609070205080204" pitchFamily="49" charset="-128"/>
                <a:ea typeface="MS Gothic" panose="020B0609070205080204" pitchFamily="49" charset="-128"/>
                <a:cs typeface="Roboto Condensed"/>
                <a:sym typeface="Roboto Condensed"/>
              </a:rPr>
              <a:t>tructure (構造)</a:t>
            </a:r>
            <a:br>
              <a:rPr lang="ja-JP" sz="2400" dirty="0">
                <a:solidFill>
                  <a:srgbClr val="032E61"/>
                </a:solidFill>
                <a:latin typeface="MS Gothic" panose="020B0609070205080204" pitchFamily="49" charset="-128"/>
                <a:ea typeface="MS Gothic" panose="020B0609070205080204" pitchFamily="49" charset="-128"/>
                <a:cs typeface="Roboto Condensed"/>
                <a:sym typeface="Roboto Condensed"/>
              </a:rPr>
            </a:br>
            <a:endParaRPr lang="ja-JP" sz="2400" dirty="0">
              <a:solidFill>
                <a:srgbClr val="032E61"/>
              </a:solidFill>
              <a:latin typeface="MS Gothic" panose="020B0609070205080204" pitchFamily="49" charset="-128"/>
              <a:ea typeface="MS Gothic" panose="020B0609070205080204" pitchFamily="49" charset="-128"/>
              <a:cs typeface="Roboto Condensed"/>
              <a:sym typeface="Roboto Condensed"/>
            </a:endParaRPr>
          </a:p>
        </p:txBody>
      </p:sp>
      <p:sp>
        <p:nvSpPr>
          <p:cNvPr id="1800" name="Google Shape;1800;p249"/>
          <p:cNvSpPr txBox="1"/>
          <p:nvPr/>
        </p:nvSpPr>
        <p:spPr>
          <a:xfrm>
            <a:off x="280482" y="3235568"/>
            <a:ext cx="3584266" cy="113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ja-JP" sz="2000" dirty="0">
                <a:latin typeface="MS Gothic" panose="020B0609070205080204" pitchFamily="49" charset="-128"/>
                <a:ea typeface="MS Gothic" panose="020B0609070205080204" pitchFamily="49" charset="-128"/>
                <a:cs typeface="Roboto Condensed"/>
                <a:sym typeface="Roboto Condensed"/>
              </a:rPr>
              <a:t>LEVERS の 6 つの要素のうち 4 つ以上が揃えば</a:t>
            </a:r>
            <a:r>
              <a:rPr lang="ja-JP" sz="2000" b="1" dirty="0">
                <a:latin typeface="MS Gothic" panose="020B0609070205080204" pitchFamily="49" charset="-128"/>
                <a:ea typeface="MS Gothic" panose="020B0609070205080204" pitchFamily="49" charset="-128"/>
                <a:cs typeface="Roboto Condensed"/>
                <a:sym typeface="Roboto Condensed"/>
              </a:rPr>
              <a:t>変更が成功する確率は 10 倍以上に</a:t>
            </a:r>
          </a:p>
          <a:p>
            <a:pPr marL="0" lvl="0" indent="0" algn="l" rtl="0">
              <a:spcBef>
                <a:spcPts val="0"/>
              </a:spcBef>
              <a:spcAft>
                <a:spcPts val="0"/>
              </a:spcAft>
              <a:buNone/>
            </a:pPr>
            <a:br>
              <a:rPr lang="ja-JP" sz="2000" dirty="0">
                <a:latin typeface="MS Gothic" panose="020B0609070205080204" pitchFamily="49" charset="-128"/>
                <a:ea typeface="MS Gothic" panose="020B0609070205080204" pitchFamily="49" charset="-128"/>
                <a:cs typeface="Roboto Condensed"/>
                <a:sym typeface="Roboto Condensed"/>
              </a:rPr>
            </a:br>
            <a:endParaRPr lang="ja-JP" sz="2000" dirty="0">
              <a:latin typeface="MS Gothic" panose="020B0609070205080204" pitchFamily="49" charset="-128"/>
              <a:ea typeface="MS Gothic" panose="020B0609070205080204" pitchFamily="49" charset="-128"/>
              <a:cs typeface="Roboto Condensed"/>
              <a:sym typeface="Roboto Condensed"/>
            </a:endParaRPr>
          </a:p>
        </p:txBody>
      </p:sp>
      <p:grpSp>
        <p:nvGrpSpPr>
          <p:cNvPr id="1801" name="Google Shape;1801;p249"/>
          <p:cNvGrpSpPr/>
          <p:nvPr/>
        </p:nvGrpSpPr>
        <p:grpSpPr>
          <a:xfrm>
            <a:off x="351147" y="1246438"/>
            <a:ext cx="214760" cy="201946"/>
            <a:chOff x="-1777208" y="2717886"/>
            <a:chExt cx="214760" cy="201946"/>
          </a:xfrm>
        </p:grpSpPr>
        <p:sp>
          <p:nvSpPr>
            <p:cNvPr id="1802" name="Google Shape;1802;p249"/>
            <p:cNvSpPr/>
            <p:nvPr/>
          </p:nvSpPr>
          <p:spPr>
            <a:xfrm>
              <a:off x="-1758647" y="2717886"/>
              <a:ext cx="196200" cy="196200"/>
            </a:xfrm>
            <a:prstGeom prst="ellipse">
              <a:avLst/>
            </a:prstGeom>
            <a:solidFill>
              <a:srgbClr val="D39981"/>
            </a:solidFill>
            <a:ln w="19050" cap="flat" cmpd="sng">
              <a:solidFill>
                <a:srgbClr val="A4766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MS Gothic" panose="020B0609070205080204" pitchFamily="49" charset="-128"/>
                <a:ea typeface="MS Gothic" panose="020B0609070205080204" pitchFamily="49" charset="-128"/>
                <a:cs typeface="Proxima Nova"/>
                <a:sym typeface="Proxima Nova"/>
              </a:endParaRPr>
            </a:p>
          </p:txBody>
        </p:sp>
        <p:sp>
          <p:nvSpPr>
            <p:cNvPr id="1803" name="Google Shape;1803;p249"/>
            <p:cNvSpPr txBox="1"/>
            <p:nvPr/>
          </p:nvSpPr>
          <p:spPr>
            <a:xfrm>
              <a:off x="-1777208"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ja-JP" sz="900">
                  <a:solidFill>
                    <a:srgbClr val="FFFFFF"/>
                  </a:solidFill>
                  <a:latin typeface="MS Gothic" panose="020B0609070205080204" pitchFamily="49" charset="-128"/>
                  <a:ea typeface="MS Gothic" panose="020B0609070205080204" pitchFamily="49" charset="-128"/>
                  <a:cs typeface="Proxima Nova"/>
                  <a:sym typeface="Proxima Nova"/>
                </a:rPr>
                <a:t>L</a:t>
              </a:r>
            </a:p>
          </p:txBody>
        </p:sp>
      </p:grpSp>
      <p:grpSp>
        <p:nvGrpSpPr>
          <p:cNvPr id="1804" name="Google Shape;1804;p249"/>
          <p:cNvGrpSpPr/>
          <p:nvPr/>
        </p:nvGrpSpPr>
        <p:grpSpPr>
          <a:xfrm>
            <a:off x="346011" y="1560111"/>
            <a:ext cx="225029" cy="201946"/>
            <a:chOff x="-1500730" y="2717886"/>
            <a:chExt cx="225029" cy="201946"/>
          </a:xfrm>
        </p:grpSpPr>
        <p:sp>
          <p:nvSpPr>
            <p:cNvPr id="1805" name="Google Shape;1805;p249"/>
            <p:cNvSpPr/>
            <p:nvPr/>
          </p:nvSpPr>
          <p:spPr>
            <a:xfrm>
              <a:off x="-1471901" y="2717886"/>
              <a:ext cx="196200" cy="196200"/>
            </a:xfrm>
            <a:prstGeom prst="ellipse">
              <a:avLst/>
            </a:prstGeom>
            <a:solidFill>
              <a:srgbClr val="D39981"/>
            </a:solidFill>
            <a:ln w="19050" cap="flat" cmpd="sng">
              <a:solidFill>
                <a:srgbClr val="A4766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600" b="1">
                <a:solidFill>
                  <a:srgbClr val="FFFFFF"/>
                </a:solidFill>
                <a:latin typeface="MS Gothic" panose="020B0609070205080204" pitchFamily="49" charset="-128"/>
                <a:ea typeface="MS Gothic" panose="020B0609070205080204" pitchFamily="49" charset="-128"/>
                <a:cs typeface="Proxima Nova"/>
                <a:sym typeface="Proxima Nova"/>
              </a:endParaRPr>
            </a:p>
          </p:txBody>
        </p:sp>
        <p:sp>
          <p:nvSpPr>
            <p:cNvPr id="1806" name="Google Shape;1806;p249"/>
            <p:cNvSpPr txBox="1"/>
            <p:nvPr/>
          </p:nvSpPr>
          <p:spPr>
            <a:xfrm>
              <a:off x="-150073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ja-JP" sz="900">
                  <a:solidFill>
                    <a:srgbClr val="FFFFFF"/>
                  </a:solidFill>
                  <a:latin typeface="MS Gothic" panose="020B0609070205080204" pitchFamily="49" charset="-128"/>
                  <a:ea typeface="MS Gothic" panose="020B0609070205080204" pitchFamily="49" charset="-128"/>
                  <a:cs typeface="Proxima Nova"/>
                  <a:sym typeface="Proxima Nova"/>
                </a:rPr>
                <a:t>E</a:t>
              </a:r>
            </a:p>
          </p:txBody>
        </p:sp>
      </p:grpSp>
      <p:grpSp>
        <p:nvGrpSpPr>
          <p:cNvPr id="1807" name="Google Shape;1807;p249"/>
          <p:cNvGrpSpPr/>
          <p:nvPr/>
        </p:nvGrpSpPr>
        <p:grpSpPr>
          <a:xfrm>
            <a:off x="344729" y="1873788"/>
            <a:ext cx="227594" cy="201946"/>
            <a:chOff x="-1216550" y="2717886"/>
            <a:chExt cx="227594" cy="201946"/>
          </a:xfrm>
        </p:grpSpPr>
        <p:sp>
          <p:nvSpPr>
            <p:cNvPr id="1808" name="Google Shape;1808;p249"/>
            <p:cNvSpPr/>
            <p:nvPr/>
          </p:nvSpPr>
          <p:spPr>
            <a:xfrm>
              <a:off x="-1185155" y="2717886"/>
              <a:ext cx="196200" cy="196200"/>
            </a:xfrm>
            <a:prstGeom prst="ellipse">
              <a:avLst/>
            </a:prstGeom>
            <a:solidFill>
              <a:srgbClr val="B45F06"/>
            </a:solidFill>
            <a:ln w="19050" cap="flat" cmpd="sng">
              <a:solidFill>
                <a:srgbClr val="964F0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MS Gothic" panose="020B0609070205080204" pitchFamily="49" charset="-128"/>
                <a:ea typeface="MS Gothic" panose="020B0609070205080204" pitchFamily="49" charset="-128"/>
                <a:cs typeface="Proxima Nova"/>
                <a:sym typeface="Proxima Nova"/>
              </a:endParaRPr>
            </a:p>
          </p:txBody>
        </p:sp>
        <p:sp>
          <p:nvSpPr>
            <p:cNvPr id="1809" name="Google Shape;1809;p249"/>
            <p:cNvSpPr txBox="1"/>
            <p:nvPr/>
          </p:nvSpPr>
          <p:spPr>
            <a:xfrm>
              <a:off x="-121655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ja-JP" sz="900">
                  <a:solidFill>
                    <a:srgbClr val="FFFFFF"/>
                  </a:solidFill>
                  <a:latin typeface="MS Gothic" panose="020B0609070205080204" pitchFamily="49" charset="-128"/>
                  <a:ea typeface="MS Gothic" panose="020B0609070205080204" pitchFamily="49" charset="-128"/>
                  <a:cs typeface="Proxima Nova"/>
                  <a:sym typeface="Proxima Nova"/>
                </a:rPr>
                <a:t>V</a:t>
              </a:r>
            </a:p>
          </p:txBody>
        </p:sp>
      </p:grpSp>
      <p:grpSp>
        <p:nvGrpSpPr>
          <p:cNvPr id="1810" name="Google Shape;1810;p249"/>
          <p:cNvGrpSpPr/>
          <p:nvPr/>
        </p:nvGrpSpPr>
        <p:grpSpPr>
          <a:xfrm>
            <a:off x="349868" y="2178352"/>
            <a:ext cx="217314" cy="201946"/>
            <a:chOff x="-919523" y="2717886"/>
            <a:chExt cx="217314" cy="201946"/>
          </a:xfrm>
        </p:grpSpPr>
        <p:sp>
          <p:nvSpPr>
            <p:cNvPr id="1811" name="Google Shape;1811;p249"/>
            <p:cNvSpPr/>
            <p:nvPr/>
          </p:nvSpPr>
          <p:spPr>
            <a:xfrm>
              <a:off x="-898409" y="2717886"/>
              <a:ext cx="196200" cy="196200"/>
            </a:xfrm>
            <a:prstGeom prst="ellipse">
              <a:avLst/>
            </a:prstGeom>
            <a:solidFill>
              <a:srgbClr val="B45F06"/>
            </a:solidFill>
            <a:ln w="19050" cap="flat" cmpd="sng">
              <a:solidFill>
                <a:srgbClr val="964F04"/>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MS Gothic" panose="020B0609070205080204" pitchFamily="49" charset="-128"/>
                <a:ea typeface="MS Gothic" panose="020B0609070205080204" pitchFamily="49" charset="-128"/>
                <a:cs typeface="Proxima Nova"/>
                <a:sym typeface="Proxima Nova"/>
              </a:endParaRPr>
            </a:p>
          </p:txBody>
        </p:sp>
        <p:sp>
          <p:nvSpPr>
            <p:cNvPr id="1812" name="Google Shape;1812;p249"/>
            <p:cNvSpPr txBox="1"/>
            <p:nvPr/>
          </p:nvSpPr>
          <p:spPr>
            <a:xfrm>
              <a:off x="-919523"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ja-JP" sz="900">
                  <a:solidFill>
                    <a:srgbClr val="FFFFFF"/>
                  </a:solidFill>
                  <a:latin typeface="MS Gothic" panose="020B0609070205080204" pitchFamily="49" charset="-128"/>
                  <a:ea typeface="MS Gothic" panose="020B0609070205080204" pitchFamily="49" charset="-128"/>
                  <a:cs typeface="Proxima Nova"/>
                  <a:sym typeface="Proxima Nova"/>
                </a:rPr>
                <a:t>E</a:t>
              </a:r>
            </a:p>
          </p:txBody>
        </p:sp>
      </p:grpSp>
      <p:grpSp>
        <p:nvGrpSpPr>
          <p:cNvPr id="1813" name="Google Shape;1813;p249"/>
          <p:cNvGrpSpPr/>
          <p:nvPr/>
        </p:nvGrpSpPr>
        <p:grpSpPr>
          <a:xfrm>
            <a:off x="347448" y="2491062"/>
            <a:ext cx="222167" cy="201946"/>
            <a:chOff x="-637630" y="2717886"/>
            <a:chExt cx="222167" cy="201946"/>
          </a:xfrm>
        </p:grpSpPr>
        <p:sp>
          <p:nvSpPr>
            <p:cNvPr id="1814" name="Google Shape;1814;p249"/>
            <p:cNvSpPr/>
            <p:nvPr/>
          </p:nvSpPr>
          <p:spPr>
            <a:xfrm>
              <a:off x="-611663" y="2717886"/>
              <a:ext cx="196200" cy="196200"/>
            </a:xfrm>
            <a:prstGeom prst="ellipse">
              <a:avLst/>
            </a:prstGeom>
            <a:solidFill>
              <a:srgbClr val="666666"/>
            </a:solidFill>
            <a:ln w="1905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MS Gothic" panose="020B0609070205080204" pitchFamily="49" charset="-128"/>
                <a:ea typeface="MS Gothic" panose="020B0609070205080204" pitchFamily="49" charset="-128"/>
                <a:cs typeface="Proxima Nova"/>
                <a:sym typeface="Proxima Nova"/>
              </a:endParaRPr>
            </a:p>
          </p:txBody>
        </p:sp>
        <p:sp>
          <p:nvSpPr>
            <p:cNvPr id="1815" name="Google Shape;1815;p249"/>
            <p:cNvSpPr txBox="1"/>
            <p:nvPr/>
          </p:nvSpPr>
          <p:spPr>
            <a:xfrm>
              <a:off x="-637630"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ja-JP" sz="900">
                  <a:solidFill>
                    <a:srgbClr val="FFFFFF"/>
                  </a:solidFill>
                  <a:latin typeface="MS Gothic" panose="020B0609070205080204" pitchFamily="49" charset="-128"/>
                  <a:ea typeface="MS Gothic" panose="020B0609070205080204" pitchFamily="49" charset="-128"/>
                  <a:cs typeface="Proxima Nova"/>
                  <a:sym typeface="Proxima Nova"/>
                </a:rPr>
                <a:t>R</a:t>
              </a:r>
            </a:p>
          </p:txBody>
        </p:sp>
      </p:grpSp>
      <p:grpSp>
        <p:nvGrpSpPr>
          <p:cNvPr id="1816" name="Google Shape;1816;p249"/>
          <p:cNvGrpSpPr/>
          <p:nvPr/>
        </p:nvGrpSpPr>
        <p:grpSpPr>
          <a:xfrm>
            <a:off x="346310" y="2820045"/>
            <a:ext cx="224452" cy="201946"/>
            <a:chOff x="-353169" y="2717886"/>
            <a:chExt cx="224452" cy="201946"/>
          </a:xfrm>
        </p:grpSpPr>
        <p:sp>
          <p:nvSpPr>
            <p:cNvPr id="1817" name="Google Shape;1817;p249"/>
            <p:cNvSpPr/>
            <p:nvPr/>
          </p:nvSpPr>
          <p:spPr>
            <a:xfrm>
              <a:off x="-324917" y="2717886"/>
              <a:ext cx="196200" cy="196200"/>
            </a:xfrm>
            <a:prstGeom prst="ellipse">
              <a:avLst/>
            </a:prstGeom>
            <a:solidFill>
              <a:srgbClr val="666666"/>
            </a:solidFill>
            <a:ln w="19050" cap="flat" cmpd="sng">
              <a:solidFill>
                <a:srgbClr val="434343"/>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600" b="1">
                <a:solidFill>
                  <a:srgbClr val="FFFFFF"/>
                </a:solidFill>
                <a:latin typeface="MS Gothic" panose="020B0609070205080204" pitchFamily="49" charset="-128"/>
                <a:ea typeface="MS Gothic" panose="020B0609070205080204" pitchFamily="49" charset="-128"/>
                <a:cs typeface="Proxima Nova"/>
                <a:sym typeface="Proxima Nova"/>
              </a:endParaRPr>
            </a:p>
          </p:txBody>
        </p:sp>
        <p:sp>
          <p:nvSpPr>
            <p:cNvPr id="1818" name="Google Shape;1818;p249"/>
            <p:cNvSpPr txBox="1"/>
            <p:nvPr/>
          </p:nvSpPr>
          <p:spPr>
            <a:xfrm>
              <a:off x="-353169" y="2745531"/>
              <a:ext cx="207600" cy="174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300"/>
                </a:spcAft>
                <a:buNone/>
              </a:pPr>
              <a:r>
                <a:rPr lang="ja-JP" sz="900">
                  <a:solidFill>
                    <a:srgbClr val="FFFFFF"/>
                  </a:solidFill>
                  <a:latin typeface="MS Gothic" panose="020B0609070205080204" pitchFamily="49" charset="-128"/>
                  <a:ea typeface="MS Gothic" panose="020B0609070205080204" pitchFamily="49" charset="-128"/>
                  <a:cs typeface="Proxima Nova"/>
                  <a:sym typeface="Proxima Nova"/>
                </a:rPr>
                <a:t>S</a:t>
              </a:r>
            </a:p>
          </p:txBody>
        </p:sp>
      </p:grpSp>
      <p:sp>
        <p:nvSpPr>
          <p:cNvPr id="1819" name="Google Shape;1819;p249"/>
          <p:cNvSpPr txBox="1"/>
          <p:nvPr/>
        </p:nvSpPr>
        <p:spPr>
          <a:xfrm>
            <a:off x="253327" y="393875"/>
            <a:ext cx="3770400" cy="609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endParaRPr sz="800" dirty="0">
              <a:solidFill>
                <a:srgbClr val="434343"/>
              </a:solidFill>
              <a:latin typeface="MS Gothic" panose="020B0609070205080204" pitchFamily="49" charset="-128"/>
              <a:ea typeface="MS Gothic" panose="020B0609070205080204" pitchFamily="49" charset="-128"/>
              <a:cs typeface="Roboto"/>
              <a:sym typeface="Roboto"/>
            </a:endParaRPr>
          </a:p>
          <a:p>
            <a:pPr marL="0" lvl="0" indent="0" algn="l" rtl="0">
              <a:spcBef>
                <a:spcPts val="1000"/>
              </a:spcBef>
              <a:spcAft>
                <a:spcPts val="0"/>
              </a:spcAft>
              <a:buNone/>
            </a:pPr>
            <a:r>
              <a:rPr lang="ja-JP" sz="1000" b="1" dirty="0">
                <a:latin typeface="MS Gothic" panose="020B0609070205080204" pitchFamily="49" charset="-128"/>
                <a:ea typeface="MS Gothic" panose="020B0609070205080204" pitchFamily="49" charset="-128"/>
                <a:cs typeface="Roboto"/>
                <a:sym typeface="Roboto"/>
              </a:rPr>
              <a:t>LEVERS 戦略による変化の推進</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23"/>
        <p:cNvGrpSpPr/>
        <p:nvPr/>
      </p:nvGrpSpPr>
      <p:grpSpPr>
        <a:xfrm>
          <a:off x="0" y="0"/>
          <a:ext cx="0" cy="0"/>
          <a:chOff x="0" y="0"/>
          <a:chExt cx="0" cy="0"/>
        </a:xfrm>
      </p:grpSpPr>
      <p:sp>
        <p:nvSpPr>
          <p:cNvPr id="1824" name="Google Shape;1824;p250"/>
          <p:cNvSpPr txBox="1"/>
          <p:nvPr/>
        </p:nvSpPr>
        <p:spPr>
          <a:xfrm>
            <a:off x="378250" y="603125"/>
            <a:ext cx="2834077"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ja-JP" sz="3000" dirty="0">
                <a:latin typeface="MS Gothic" panose="020B0609070205080204" pitchFamily="49" charset="-128"/>
                <a:ea typeface="MS Gothic" panose="020B0609070205080204" pitchFamily="49" charset="-128"/>
                <a:cs typeface="Roboto Light"/>
                <a:sym typeface="Roboto Light"/>
              </a:rPr>
              <a:t>変更管理計画への適応</a:t>
            </a:r>
          </a:p>
        </p:txBody>
      </p:sp>
      <p:sp>
        <p:nvSpPr>
          <p:cNvPr id="1825" name="Google Shape;1825;p250"/>
          <p:cNvSpPr txBox="1">
            <a:spLocks noGrp="1"/>
          </p:cNvSpPr>
          <p:nvPr>
            <p:ph type="title"/>
          </p:nvPr>
        </p:nvSpPr>
        <p:spPr>
          <a:xfrm>
            <a:off x="439200" y="1869850"/>
            <a:ext cx="3198300" cy="2129700"/>
          </a:xfrm>
          <a:prstGeom prst="rect">
            <a:avLst/>
          </a:prstGeom>
        </p:spPr>
        <p:txBody>
          <a:bodyPr spcFirstLastPara="1" wrap="square" lIns="68575" tIns="68575" rIns="68575" bIns="68575" anchor="t" anchorCtr="0">
            <a:noAutofit/>
          </a:bodyPr>
          <a:lstStyle/>
          <a:p>
            <a:pPr marL="0" lvl="0" indent="0" algn="l" rtl="0">
              <a:lnSpc>
                <a:spcPct val="100000"/>
              </a:lnSpc>
              <a:spcBef>
                <a:spcPts val="0"/>
              </a:spcBef>
              <a:spcAft>
                <a:spcPts val="0"/>
              </a:spcAft>
              <a:buNone/>
            </a:pPr>
            <a:r>
              <a:rPr lang="ja-JP" sz="1200" b="1" dirty="0">
                <a:solidFill>
                  <a:schemeClr val="dk2"/>
                </a:solidFill>
                <a:latin typeface="MS Gothic" panose="020B0609070205080204" pitchFamily="49" charset="-128"/>
                <a:ea typeface="MS Gothic" panose="020B0609070205080204" pitchFamily="49" charset="-128"/>
                <a:cs typeface="Roboto"/>
                <a:sym typeface="Roboto"/>
              </a:rPr>
              <a:t>説明</a:t>
            </a:r>
          </a:p>
          <a:p>
            <a:pPr marL="0" lvl="0" indent="0" algn="l" rtl="0">
              <a:lnSpc>
                <a:spcPct val="115000"/>
              </a:lnSpc>
              <a:spcBef>
                <a:spcPts val="500"/>
              </a:spcBef>
              <a:spcAft>
                <a:spcPts val="0"/>
              </a:spcAft>
              <a:buNone/>
            </a:pPr>
            <a:r>
              <a:rPr lang="ja-JP" sz="1000" dirty="0">
                <a:latin typeface="MS Gothic" panose="020B0609070205080204" pitchFamily="49" charset="-128"/>
                <a:ea typeface="MS Gothic" panose="020B0609070205080204" pitchFamily="49" charset="-128"/>
                <a:cs typeface="Roboto"/>
                <a:sym typeface="Roboto"/>
              </a:rPr>
              <a:t>変更管理計画は、変更を成功に導くための基礎を整え、ビジネス、IT、そしてプログラムの関係者の間で所有の意識の共有を推進することで、組織の準備を促進し、持続的な採用を実現します。  計画は準備フェーズで作成し、ロールアウトフェーズと管理フェーズで実施します。  以降のスライドでは、計画について詳しく見ていきます。 </a:t>
            </a:r>
          </a:p>
        </p:txBody>
      </p:sp>
      <p:sp>
        <p:nvSpPr>
          <p:cNvPr id="1826" name="Google Shape;1826;p250"/>
          <p:cNvSpPr txBox="1">
            <a:spLocks noGrp="1"/>
          </p:cNvSpPr>
          <p:nvPr>
            <p:ph type="title"/>
          </p:nvPr>
        </p:nvSpPr>
        <p:spPr>
          <a:xfrm>
            <a:off x="4095375" y="986800"/>
            <a:ext cx="4833940" cy="3895800"/>
          </a:xfrm>
          <a:prstGeom prst="rect">
            <a:avLst/>
          </a:prstGeom>
        </p:spPr>
        <p:txBody>
          <a:bodyPr spcFirstLastPara="1" wrap="square" lIns="68575" tIns="68575" rIns="68575" bIns="68575" anchor="t" anchorCtr="0">
            <a:noAutofit/>
          </a:bodyPr>
          <a:lstStyle/>
          <a:p>
            <a:pPr marL="0" lvl="0" indent="0" algn="l" rtl="0">
              <a:spcBef>
                <a:spcPts val="0"/>
              </a:spcBef>
              <a:spcAft>
                <a:spcPts val="0"/>
              </a:spcAft>
              <a:buNone/>
            </a:pPr>
            <a:r>
              <a:rPr lang="ja-JP" sz="1200" b="1" dirty="0">
                <a:solidFill>
                  <a:schemeClr val="dk2"/>
                </a:solidFill>
                <a:latin typeface="MS Gothic" panose="020B0609070205080204" pitchFamily="49" charset="-128"/>
                <a:ea typeface="MS Gothic" panose="020B0609070205080204" pitchFamily="49" charset="-128"/>
                <a:cs typeface="Roboto"/>
                <a:sym typeface="Roboto"/>
              </a:rPr>
              <a:t>対象となる成果</a:t>
            </a:r>
          </a:p>
          <a:p>
            <a:pPr marL="342900" lvl="0" indent="-234950" algn="l" rtl="0">
              <a:spcBef>
                <a:spcPts val="600"/>
              </a:spcBef>
              <a:spcAft>
                <a:spcPts val="0"/>
              </a:spcAft>
              <a:buSzPts val="1100"/>
              <a:buFont typeface="Roboto"/>
              <a:buChar char="●"/>
            </a:pPr>
            <a:r>
              <a:rPr lang="ja-JP" sz="1100" dirty="0">
                <a:latin typeface="MS Gothic" panose="020B0609070205080204" pitchFamily="49" charset="-128"/>
                <a:ea typeface="MS Gothic" panose="020B0609070205080204" pitchFamily="49" charset="-128"/>
                <a:cs typeface="Roboto"/>
                <a:sym typeface="Roboto"/>
              </a:rPr>
              <a:t>変更管理の明確な成果の洗い出し。</a:t>
            </a:r>
          </a:p>
          <a:p>
            <a:pPr marL="342900" lvl="0" indent="-234950" algn="l" rtl="0">
              <a:spcBef>
                <a:spcPts val="0"/>
              </a:spcBef>
              <a:spcAft>
                <a:spcPts val="0"/>
              </a:spcAft>
              <a:buSzPts val="1100"/>
              <a:buFont typeface="Roboto"/>
              <a:buChar char="●"/>
            </a:pPr>
            <a:r>
              <a:rPr lang="ja-JP" sz="1100" dirty="0">
                <a:latin typeface="MS Gothic" panose="020B0609070205080204" pitchFamily="49" charset="-128"/>
                <a:ea typeface="MS Gothic" panose="020B0609070205080204" pitchFamily="49" charset="-128"/>
                <a:cs typeface="Roboto"/>
                <a:sym typeface="Roboto"/>
              </a:rPr>
              <a:t>変更の成功を阻害する障害物や過去の障壁についての理解。</a:t>
            </a:r>
          </a:p>
          <a:p>
            <a:pPr marL="342900" lvl="0" indent="-234950" algn="l" rtl="0">
              <a:spcBef>
                <a:spcPts val="0"/>
              </a:spcBef>
              <a:spcAft>
                <a:spcPts val="0"/>
              </a:spcAft>
              <a:buSzPts val="1100"/>
              <a:buFont typeface="Roboto"/>
              <a:buChar char="●"/>
            </a:pPr>
            <a:r>
              <a:rPr lang="ja-JP" sz="1100" dirty="0">
                <a:latin typeface="MS Gothic" panose="020B0609070205080204" pitchFamily="49" charset="-128"/>
                <a:ea typeface="MS Gothic" panose="020B0609070205080204" pitchFamily="49" charset="-128"/>
                <a:cs typeface="Roboto"/>
                <a:sym typeface="Roboto"/>
              </a:rPr>
              <a:t>変更の正常かつ持続的な採用を促進するのに必要な基礎的な行動の</a:t>
            </a:r>
            <a:br>
              <a:rPr lang="en-IE" altLang="ja-JP" sz="1100" dirty="0">
                <a:latin typeface="MS Gothic" panose="020B0609070205080204" pitchFamily="49" charset="-128"/>
                <a:ea typeface="MS Gothic" panose="020B0609070205080204" pitchFamily="49" charset="-128"/>
                <a:cs typeface="Roboto"/>
                <a:sym typeface="Roboto"/>
              </a:rPr>
            </a:br>
            <a:r>
              <a:rPr lang="ja-JP" sz="1100" dirty="0">
                <a:latin typeface="MS Gothic" panose="020B0609070205080204" pitchFamily="49" charset="-128"/>
                <a:ea typeface="MS Gothic" panose="020B0609070205080204" pitchFamily="49" charset="-128"/>
                <a:cs typeface="Roboto"/>
                <a:sym typeface="Roboto"/>
              </a:rPr>
              <a:t>特定。 </a:t>
            </a:r>
          </a:p>
          <a:p>
            <a:pPr marL="342900" lvl="0" indent="-234950" algn="l" rtl="0">
              <a:spcBef>
                <a:spcPts val="0"/>
              </a:spcBef>
              <a:spcAft>
                <a:spcPts val="0"/>
              </a:spcAft>
              <a:buSzPts val="1100"/>
              <a:buFont typeface="Roboto"/>
              <a:buChar char="●"/>
            </a:pPr>
            <a:r>
              <a:rPr lang="ja-JP" sz="1100" dirty="0">
                <a:latin typeface="MS Gothic" panose="020B0609070205080204" pitchFamily="49" charset="-128"/>
                <a:ea typeface="MS Gothic" panose="020B0609070205080204" pitchFamily="49" charset="-128"/>
                <a:cs typeface="Roboto"/>
                <a:sym typeface="Roboto"/>
              </a:rPr>
              <a:t>変更への準備を整え、主要な行動を促進し、定義されたプログラム</a:t>
            </a:r>
            <a:br>
              <a:rPr lang="en-IE" altLang="ja-JP" sz="1100" dirty="0">
                <a:latin typeface="MS Gothic" panose="020B0609070205080204" pitchFamily="49" charset="-128"/>
                <a:ea typeface="MS Gothic" panose="020B0609070205080204" pitchFamily="49" charset="-128"/>
                <a:cs typeface="Roboto"/>
                <a:sym typeface="Roboto"/>
              </a:rPr>
            </a:br>
            <a:r>
              <a:rPr lang="ja-JP" sz="1100" dirty="0">
                <a:latin typeface="MS Gothic" panose="020B0609070205080204" pitchFamily="49" charset="-128"/>
                <a:ea typeface="MS Gothic" panose="020B0609070205080204" pitchFamily="49" charset="-128"/>
                <a:cs typeface="Roboto"/>
                <a:sym typeface="Roboto"/>
              </a:rPr>
              <a:t>目標の達成を支援するための実行可能な変更管理計画の開発。</a:t>
            </a:r>
          </a:p>
          <a:p>
            <a:pPr marL="0" lvl="0" indent="0" algn="l" rtl="0">
              <a:spcBef>
                <a:spcPts val="0"/>
              </a:spcBef>
              <a:spcAft>
                <a:spcPts val="0"/>
              </a:spcAft>
              <a:buNone/>
            </a:pPr>
            <a:endParaRPr sz="1200" b="1" dirty="0">
              <a:solidFill>
                <a:schemeClr val="dk2"/>
              </a:solidFill>
              <a:latin typeface="MS Gothic" panose="020B0609070205080204" pitchFamily="49" charset="-128"/>
              <a:ea typeface="MS Gothic" panose="020B0609070205080204" pitchFamily="49" charset="-128"/>
              <a:cs typeface="Roboto"/>
              <a:sym typeface="Roboto"/>
            </a:endParaRPr>
          </a:p>
          <a:p>
            <a:pPr marL="0" lvl="0" indent="0" algn="l" rtl="0">
              <a:spcBef>
                <a:spcPts val="0"/>
              </a:spcBef>
              <a:spcAft>
                <a:spcPts val="0"/>
              </a:spcAft>
              <a:buNone/>
            </a:pPr>
            <a:r>
              <a:rPr lang="ja-JP" sz="1200" b="1" dirty="0">
                <a:solidFill>
                  <a:schemeClr val="dk2"/>
                </a:solidFill>
                <a:latin typeface="MS Gothic" panose="020B0609070205080204" pitchFamily="49" charset="-128"/>
                <a:ea typeface="MS Gothic" panose="020B0609070205080204" pitchFamily="49" charset="-128"/>
                <a:cs typeface="Roboto"/>
                <a:sym typeface="Roboto"/>
              </a:rPr>
              <a:t>支援ツール</a:t>
            </a:r>
          </a:p>
          <a:p>
            <a:pPr marL="342900" lvl="0" indent="-234950" algn="l" rtl="0">
              <a:spcBef>
                <a:spcPts val="1000"/>
              </a:spcBef>
              <a:spcAft>
                <a:spcPts val="0"/>
              </a:spcAft>
              <a:buSzPts val="1100"/>
              <a:buFont typeface="Roboto"/>
              <a:buChar char="●"/>
            </a:pPr>
            <a:r>
              <a:rPr lang="ja-JP" sz="1100" u="sng" dirty="0">
                <a:solidFill>
                  <a:schemeClr val="hlink"/>
                </a:solidFill>
                <a:latin typeface="MS Gothic" panose="020B0609070205080204" pitchFamily="49" charset="-128"/>
                <a:ea typeface="MS Gothic" panose="020B0609070205080204" pitchFamily="49" charset="-128"/>
                <a:cs typeface="Roboto"/>
                <a:sym typeface="Roboto"/>
                <a:hlinkClick r:id="rId3" action="ppaction://hlinksldjump"/>
              </a:rPr>
              <a:t>変更管理計画</a:t>
            </a:r>
          </a:p>
          <a:p>
            <a:pPr marL="342900" lvl="0" indent="-234950" algn="l" rtl="0">
              <a:spcBef>
                <a:spcPts val="200"/>
              </a:spcBef>
              <a:spcAft>
                <a:spcPts val="0"/>
              </a:spcAft>
              <a:buSzPts val="1100"/>
              <a:buFont typeface="Roboto"/>
              <a:buChar char="●"/>
            </a:pPr>
            <a:r>
              <a:rPr lang="ja-JP" sz="1100" dirty="0">
                <a:solidFill>
                  <a:schemeClr val="hlink"/>
                </a:solidFill>
                <a:latin typeface="MS Gothic" panose="020B0609070205080204" pitchFamily="49" charset="-128"/>
                <a:ea typeface="MS Gothic" panose="020B0609070205080204" pitchFamily="49" charset="-128"/>
                <a:cs typeface="Roboto"/>
                <a:sym typeface="Roboto"/>
              </a:rPr>
              <a:t>サンプルプロジェクトスケジュール (MFA ロールアウトパック参照)</a:t>
            </a:r>
          </a:p>
          <a:p>
            <a:pPr marL="0" lvl="0" indent="0" algn="l" rtl="0">
              <a:spcBef>
                <a:spcPts val="200"/>
              </a:spcBef>
              <a:spcAft>
                <a:spcPts val="0"/>
              </a:spcAft>
              <a:buNone/>
            </a:pPr>
            <a:endParaRPr sz="1100" dirty="0">
              <a:latin typeface="MS Gothic" panose="020B0609070205080204" pitchFamily="49" charset="-128"/>
              <a:ea typeface="MS Gothic" panose="020B0609070205080204" pitchFamily="49" charset="-128"/>
              <a:cs typeface="Roboto"/>
              <a:sym typeface="Roboto"/>
            </a:endParaRPr>
          </a:p>
          <a:p>
            <a:pPr marL="0" lvl="0" indent="0" algn="l" rtl="0">
              <a:lnSpc>
                <a:spcPct val="100000"/>
              </a:lnSpc>
              <a:spcBef>
                <a:spcPts val="200"/>
              </a:spcBef>
              <a:spcAft>
                <a:spcPts val="0"/>
              </a:spcAft>
              <a:buNone/>
            </a:pPr>
            <a:r>
              <a:rPr lang="ja-JP" sz="1200" b="1" dirty="0">
                <a:solidFill>
                  <a:schemeClr val="dk2"/>
                </a:solidFill>
                <a:latin typeface="MS Gothic" panose="020B0609070205080204" pitchFamily="49" charset="-128"/>
                <a:ea typeface="MS Gothic" panose="020B0609070205080204" pitchFamily="49" charset="-128"/>
                <a:cs typeface="Roboto"/>
                <a:sym typeface="Roboto"/>
              </a:rPr>
              <a:t>実行方法</a:t>
            </a:r>
          </a:p>
          <a:p>
            <a:pPr marL="342900" lvl="0" indent="-234950" algn="l" rtl="0">
              <a:spcBef>
                <a:spcPts val="500"/>
              </a:spcBef>
              <a:spcAft>
                <a:spcPts val="0"/>
              </a:spcAft>
              <a:buSzPts val="1100"/>
              <a:buChar char="●"/>
            </a:pPr>
            <a:r>
              <a:rPr lang="ja-JP" sz="1100" dirty="0">
                <a:latin typeface="MS Gothic" panose="020B0609070205080204" pitchFamily="49" charset="-128"/>
                <a:ea typeface="MS Gothic" panose="020B0609070205080204" pitchFamily="49" charset="-128"/>
                <a:cs typeface="Roboto"/>
                <a:sym typeface="Roboto"/>
              </a:rPr>
              <a:t>関係者、リーダー、影響を受けるビジネスユニット間で</a:t>
            </a:r>
            <a:r>
              <a:rPr lang="ja-JP" sz="1100" u="sng" dirty="0">
                <a:solidFill>
                  <a:schemeClr val="hlink"/>
                </a:solidFill>
                <a:latin typeface="MS Gothic" panose="020B0609070205080204" pitchFamily="49" charset="-128"/>
                <a:ea typeface="MS Gothic" panose="020B0609070205080204" pitchFamily="49" charset="-128"/>
                <a:cs typeface="Roboto"/>
                <a:sym typeface="Roboto"/>
                <a:hlinkClick r:id="rId3" action="ppaction://hlinksldjump"/>
              </a:rPr>
              <a:t>変更管理計画</a:t>
            </a:r>
            <a:r>
              <a:rPr lang="ja-JP" sz="1100" dirty="0">
                <a:latin typeface="MS Gothic" panose="020B0609070205080204" pitchFamily="49" charset="-128"/>
                <a:ea typeface="MS Gothic" panose="020B0609070205080204" pitchFamily="49" charset="-128"/>
                <a:cs typeface="Roboto"/>
                <a:sym typeface="Roboto"/>
              </a:rPr>
              <a:t>を共有。 </a:t>
            </a:r>
          </a:p>
          <a:p>
            <a:pPr marL="342900" lvl="0" indent="-234950" algn="l" rtl="0">
              <a:spcBef>
                <a:spcPts val="500"/>
              </a:spcBef>
              <a:spcAft>
                <a:spcPts val="0"/>
              </a:spcAft>
              <a:buSzPts val="1100"/>
              <a:buFont typeface="Roboto"/>
              <a:buChar char="●"/>
            </a:pPr>
            <a:r>
              <a:rPr lang="ja-JP" sz="1100" dirty="0">
                <a:latin typeface="MS Gothic" panose="020B0609070205080204" pitchFamily="49" charset="-128"/>
                <a:ea typeface="MS Gothic" panose="020B0609070205080204" pitchFamily="49" charset="-128"/>
                <a:cs typeface="Roboto"/>
                <a:sym typeface="Roboto"/>
              </a:rPr>
              <a:t>フィードバックに基づいてロードマップを改訂。  </a:t>
            </a:r>
          </a:p>
          <a:p>
            <a:pPr marL="342900" lvl="0" indent="-234950" algn="l" rtl="0">
              <a:spcBef>
                <a:spcPts val="500"/>
              </a:spcBef>
              <a:spcAft>
                <a:spcPts val="500"/>
              </a:spcAft>
              <a:buSzPts val="1100"/>
              <a:buFont typeface="Roboto"/>
              <a:buChar char="●"/>
            </a:pPr>
            <a:r>
              <a:rPr lang="ja-JP" sz="1100" dirty="0">
                <a:latin typeface="MS Gothic" panose="020B0609070205080204" pitchFamily="49" charset="-128"/>
                <a:ea typeface="MS Gothic" panose="020B0609070205080204" pitchFamily="49" charset="-128"/>
                <a:cs typeface="Roboto"/>
                <a:sym typeface="Roboto"/>
              </a:rPr>
              <a:t>主要なリーダーや関係者との調整が済んだらロードマップを公表。 </a:t>
            </a:r>
          </a:p>
        </p:txBody>
      </p:sp>
      <p:sp>
        <p:nvSpPr>
          <p:cNvPr id="1827" name="Google Shape;1827;p250"/>
          <p:cNvSpPr/>
          <p:nvPr/>
        </p:nvSpPr>
        <p:spPr>
          <a:xfrm>
            <a:off x="383900" y="3763062"/>
            <a:ext cx="1163400" cy="472975"/>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900" b="1" dirty="0">
                <a:solidFill>
                  <a:srgbClr val="FFFFFF"/>
                </a:solidFill>
                <a:latin typeface="MS Gothic" panose="020B0609070205080204" pitchFamily="49" charset="-128"/>
                <a:ea typeface="MS Gothic" panose="020B0609070205080204" pitchFamily="49" charset="-128"/>
                <a:cs typeface="Roboto"/>
                <a:sym typeface="Roboto"/>
              </a:rPr>
              <a:t>準備</a:t>
            </a:r>
          </a:p>
          <a:p>
            <a:pPr marL="0" marR="0" lvl="0" indent="0" algn="ctr" rtl="0">
              <a:lnSpc>
                <a:spcPct val="100000"/>
              </a:lnSpc>
              <a:spcBef>
                <a:spcPts val="0"/>
              </a:spcBef>
              <a:spcAft>
                <a:spcPts val="0"/>
              </a:spcAft>
              <a:buClr>
                <a:srgbClr val="FFFFFF"/>
              </a:buClr>
              <a:buSzPts val="1200"/>
              <a:buFont typeface="Arial"/>
              <a:buNone/>
            </a:pPr>
            <a:r>
              <a:rPr lang="ja-JP" sz="800" dirty="0">
                <a:solidFill>
                  <a:srgbClr val="FFFFFF"/>
                </a:solidFill>
                <a:latin typeface="MS Gothic" panose="020B0609070205080204" pitchFamily="49" charset="-128"/>
                <a:ea typeface="MS Gothic" panose="020B0609070205080204" pitchFamily="49" charset="-128"/>
                <a:cs typeface="Roboto"/>
                <a:sym typeface="Roboto"/>
              </a:rPr>
              <a:t>変更の計画</a:t>
            </a:r>
          </a:p>
        </p:txBody>
      </p:sp>
      <p:sp>
        <p:nvSpPr>
          <p:cNvPr id="1828" name="Google Shape;1828;p250"/>
          <p:cNvSpPr/>
          <p:nvPr/>
        </p:nvSpPr>
        <p:spPr>
          <a:xfrm>
            <a:off x="1453167" y="3763062"/>
            <a:ext cx="1321839" cy="472975"/>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900" b="1" dirty="0">
                <a:solidFill>
                  <a:srgbClr val="FFFFFF"/>
                </a:solidFill>
                <a:latin typeface="MS Gothic" panose="020B0609070205080204" pitchFamily="49" charset="-128"/>
                <a:ea typeface="MS Gothic" panose="020B0609070205080204" pitchFamily="49" charset="-128"/>
                <a:cs typeface="Roboto"/>
                <a:sym typeface="Roboto"/>
              </a:rPr>
              <a:t>ロールアウト</a:t>
            </a:r>
          </a:p>
          <a:p>
            <a:pPr marL="0" marR="0" lvl="0" indent="0" algn="ctr" rtl="0">
              <a:lnSpc>
                <a:spcPct val="100000"/>
              </a:lnSpc>
              <a:spcBef>
                <a:spcPts val="0"/>
              </a:spcBef>
              <a:spcAft>
                <a:spcPts val="0"/>
              </a:spcAft>
              <a:buClr>
                <a:srgbClr val="FFFFFF"/>
              </a:buClr>
              <a:buSzPts val="1200"/>
              <a:buFont typeface="Arial"/>
              <a:buNone/>
            </a:pPr>
            <a:r>
              <a:rPr lang="ja-JP" sz="800" dirty="0">
                <a:solidFill>
                  <a:srgbClr val="FFFFFF"/>
                </a:solidFill>
                <a:latin typeface="MS Gothic" panose="020B0609070205080204" pitchFamily="49" charset="-128"/>
                <a:ea typeface="MS Gothic" panose="020B0609070205080204" pitchFamily="49" charset="-128"/>
                <a:cs typeface="Roboto"/>
                <a:sym typeface="Roboto"/>
              </a:rPr>
              <a:t>ユーザの準備</a:t>
            </a:r>
          </a:p>
        </p:txBody>
      </p:sp>
      <p:sp>
        <p:nvSpPr>
          <p:cNvPr id="1829" name="Google Shape;1829;p250"/>
          <p:cNvSpPr/>
          <p:nvPr/>
        </p:nvSpPr>
        <p:spPr>
          <a:xfrm>
            <a:off x="2664683" y="3763062"/>
            <a:ext cx="1209000" cy="472975"/>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900" b="1" dirty="0">
                <a:solidFill>
                  <a:srgbClr val="FFFFFF"/>
                </a:solidFill>
                <a:latin typeface="MS Gothic" panose="020B0609070205080204" pitchFamily="49" charset="-128"/>
                <a:ea typeface="MS Gothic" panose="020B0609070205080204" pitchFamily="49" charset="-128"/>
                <a:cs typeface="Roboto"/>
                <a:sym typeface="Roboto"/>
              </a:rPr>
              <a:t>管理</a:t>
            </a:r>
          </a:p>
          <a:p>
            <a:pPr marL="0" marR="0" lvl="0" indent="0" algn="ctr" rtl="0">
              <a:lnSpc>
                <a:spcPct val="100000"/>
              </a:lnSpc>
              <a:spcBef>
                <a:spcPts val="0"/>
              </a:spcBef>
              <a:spcAft>
                <a:spcPts val="0"/>
              </a:spcAft>
              <a:buClr>
                <a:srgbClr val="FFFFFF"/>
              </a:buClr>
              <a:buSzPts val="1200"/>
              <a:buFont typeface="Arial"/>
              <a:buNone/>
            </a:pPr>
            <a:r>
              <a:rPr lang="ja-JP" sz="800" dirty="0">
                <a:solidFill>
                  <a:srgbClr val="FFFFFF"/>
                </a:solidFill>
                <a:latin typeface="MS Gothic" panose="020B0609070205080204" pitchFamily="49" charset="-128"/>
                <a:ea typeface="MS Gothic" panose="020B0609070205080204" pitchFamily="49" charset="-128"/>
                <a:cs typeface="Roboto"/>
                <a:sym typeface="Roboto"/>
              </a:rPr>
              <a:t>変更の重要性の強調</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34"/>
        <p:cNvGrpSpPr/>
        <p:nvPr/>
      </p:nvGrpSpPr>
      <p:grpSpPr>
        <a:xfrm>
          <a:off x="0" y="0"/>
          <a:ext cx="0" cy="0"/>
          <a:chOff x="0" y="0"/>
          <a:chExt cx="0" cy="0"/>
        </a:xfrm>
      </p:grpSpPr>
      <p:sp>
        <p:nvSpPr>
          <p:cNvPr id="1835" name="Google Shape;1835;p251"/>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ja-JP" sz="3600" b="0">
                <a:latin typeface="MS Gothic" panose="020B0609070205080204" pitchFamily="49" charset="-128"/>
                <a:ea typeface="MS Gothic" panose="020B0609070205080204" pitchFamily="49" charset="-128"/>
                <a:cs typeface="Roboto Light"/>
                <a:sym typeface="Roboto Light"/>
              </a:rPr>
              <a:t>変更の計画</a:t>
            </a:r>
          </a:p>
        </p:txBody>
      </p:sp>
      <p:sp>
        <p:nvSpPr>
          <p:cNvPr id="1836" name="Google Shape;1836;p251"/>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準備</a:t>
            </a:r>
          </a:p>
        </p:txBody>
      </p:sp>
      <p:sp>
        <p:nvSpPr>
          <p:cNvPr id="1837" name="Google Shape;1837;p251"/>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ロールアウト</a:t>
            </a:r>
          </a:p>
        </p:txBody>
      </p:sp>
      <p:sp>
        <p:nvSpPr>
          <p:cNvPr id="1838" name="Google Shape;1838;p251"/>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S Gothic" panose="020B0609070205080204" pitchFamily="49" charset="-128"/>
                <a:ea typeface="MS Gothic" panose="020B0609070205080204" pitchFamily="49" charset="-128"/>
                <a:cs typeface="Roboto"/>
                <a:sym typeface="Roboto"/>
              </a:rPr>
              <a:t>管理</a:t>
            </a:r>
          </a:p>
        </p:txBody>
      </p:sp>
      <p:sp>
        <p:nvSpPr>
          <p:cNvPr id="1839" name="Google Shape;1839;p251"/>
          <p:cNvSpPr/>
          <p:nvPr/>
        </p:nvSpPr>
        <p:spPr>
          <a:xfrm rot="10800000">
            <a:off x="1408100" y="1473676"/>
            <a:ext cx="364800" cy="138000"/>
          </a:xfrm>
          <a:prstGeom prst="triangle">
            <a:avLst>
              <a:gd name="adj" fmla="val 50000"/>
            </a:avLst>
          </a:prstGeom>
          <a:solidFill>
            <a:srgbClr val="032E61">
              <a:alpha val="5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43"/>
        <p:cNvGrpSpPr/>
        <p:nvPr/>
      </p:nvGrpSpPr>
      <p:grpSpPr>
        <a:xfrm>
          <a:off x="0" y="0"/>
          <a:ext cx="0" cy="0"/>
          <a:chOff x="0" y="0"/>
          <a:chExt cx="0" cy="0"/>
        </a:xfrm>
      </p:grpSpPr>
      <p:sp>
        <p:nvSpPr>
          <p:cNvPr id="1844" name="Google Shape;1844;p252"/>
          <p:cNvSpPr txBox="1"/>
          <p:nvPr/>
        </p:nvSpPr>
        <p:spPr>
          <a:xfrm>
            <a:off x="378250" y="374525"/>
            <a:ext cx="5079300" cy="672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ja-JP" sz="2600" dirty="0">
                <a:latin typeface="MS Gothic" panose="020B0609070205080204" pitchFamily="49" charset="-128"/>
                <a:ea typeface="MS Gothic" panose="020B0609070205080204" pitchFamily="49" charset="-128"/>
                <a:cs typeface="Roboto Light"/>
                <a:sym typeface="Roboto Light"/>
              </a:rPr>
              <a:t>準備フェーズ: </a:t>
            </a:r>
            <a:br>
              <a:rPr lang="en-IE" altLang="ja-JP" sz="2600" dirty="0">
                <a:latin typeface="MS Gothic" panose="020B0609070205080204" pitchFamily="49" charset="-128"/>
                <a:ea typeface="MS Gothic" panose="020B0609070205080204" pitchFamily="49" charset="-128"/>
                <a:cs typeface="Roboto Light"/>
                <a:sym typeface="Roboto Light"/>
              </a:rPr>
            </a:br>
            <a:r>
              <a:rPr lang="ja-JP" sz="2600" dirty="0">
                <a:latin typeface="MS Gothic" panose="020B0609070205080204" pitchFamily="49" charset="-128"/>
                <a:ea typeface="MS Gothic" panose="020B0609070205080204" pitchFamily="49" charset="-128"/>
                <a:cs typeface="Roboto Light"/>
                <a:sym typeface="Roboto Light"/>
              </a:rPr>
              <a:t>変更管理アクティビティ</a:t>
            </a:r>
          </a:p>
        </p:txBody>
      </p:sp>
      <p:sp>
        <p:nvSpPr>
          <p:cNvPr id="1845" name="Google Shape;1845;p252"/>
          <p:cNvSpPr txBox="1"/>
          <p:nvPr/>
        </p:nvSpPr>
        <p:spPr>
          <a:xfrm>
            <a:off x="450725" y="1558450"/>
            <a:ext cx="3499200"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ja-JP" sz="1100">
                <a:latin typeface="MS Gothic" panose="020B0609070205080204" pitchFamily="49" charset="-128"/>
                <a:ea typeface="MS Gothic" panose="020B0609070205080204" pitchFamily="49" charset="-128"/>
                <a:cs typeface="Roboto Light"/>
                <a:sym typeface="Roboto Light"/>
              </a:rPr>
              <a:t>準備フェーズは、テクノロジのロールアウトを成功させるための基礎を築きます。準備フェーズの主眼は、意図される成果と新システムに移行することの利点を明確に定義し、変更のビジョンの共通理解を得ることに置かれています。</a:t>
            </a:r>
          </a:p>
          <a:p>
            <a:pPr marL="0" lvl="0" indent="0" algn="l" rtl="0">
              <a:lnSpc>
                <a:spcPct val="115000"/>
              </a:lnSpc>
              <a:spcBef>
                <a:spcPts val="0"/>
              </a:spcBef>
              <a:spcAft>
                <a:spcPts val="0"/>
              </a:spcAft>
              <a:buNone/>
            </a:pPr>
            <a:endParaRPr sz="1100" dirty="0">
              <a:latin typeface="MS Gothic" panose="020B0609070205080204" pitchFamily="49" charset="-128"/>
              <a:ea typeface="MS Gothic" panose="020B0609070205080204" pitchFamily="49" charset="-128"/>
              <a:cs typeface="Roboto Light"/>
              <a:sym typeface="Roboto Light"/>
            </a:endParaRPr>
          </a:p>
          <a:p>
            <a:pPr marL="0" lvl="0" indent="0" algn="l" rtl="0">
              <a:lnSpc>
                <a:spcPct val="115000"/>
              </a:lnSpc>
              <a:spcBef>
                <a:spcPts val="0"/>
              </a:spcBef>
              <a:spcAft>
                <a:spcPts val="0"/>
              </a:spcAft>
              <a:buNone/>
            </a:pPr>
            <a:r>
              <a:rPr lang="ja-JP" sz="1100">
                <a:latin typeface="MS Gothic" panose="020B0609070205080204" pitchFamily="49" charset="-128"/>
                <a:ea typeface="MS Gothic" panose="020B0609070205080204" pitchFamily="49" charset="-128"/>
                <a:cs typeface="Roboto Light"/>
                <a:sym typeface="Roboto Light"/>
              </a:rPr>
              <a:t>この最初のフェーズでは経営陣の関与が重要です。経営陣が支援や支持をはっきりと示すことにより、取り組みも価値や重要性が理解されやすくなり、説得力のある将来のビジョンを描けるようになります。</a:t>
            </a:r>
          </a:p>
          <a:p>
            <a:pPr marL="0" lvl="0" indent="0" algn="l" rtl="0">
              <a:lnSpc>
                <a:spcPct val="115000"/>
              </a:lnSpc>
              <a:spcBef>
                <a:spcPts val="0"/>
              </a:spcBef>
              <a:spcAft>
                <a:spcPts val="0"/>
              </a:spcAft>
              <a:buNone/>
            </a:pPr>
            <a:endParaRPr sz="1100" dirty="0">
              <a:latin typeface="MS Gothic" panose="020B0609070205080204" pitchFamily="49" charset="-128"/>
              <a:ea typeface="MS Gothic" panose="020B0609070205080204" pitchFamily="49" charset="-128"/>
              <a:cs typeface="Roboto Light"/>
              <a:sym typeface="Roboto Light"/>
            </a:endParaRPr>
          </a:p>
          <a:p>
            <a:pPr marL="0" lvl="0" indent="0" algn="l" rtl="0">
              <a:lnSpc>
                <a:spcPct val="115000"/>
              </a:lnSpc>
              <a:spcBef>
                <a:spcPts val="0"/>
              </a:spcBef>
              <a:spcAft>
                <a:spcPts val="0"/>
              </a:spcAft>
              <a:buNone/>
            </a:pPr>
            <a:r>
              <a:rPr lang="ja-JP" sz="1100">
                <a:latin typeface="MS Gothic" panose="020B0609070205080204" pitchFamily="49" charset="-128"/>
                <a:ea typeface="MS Gothic" panose="020B0609070205080204" pitchFamily="49" charset="-128"/>
                <a:cs typeface="Roboto Light"/>
                <a:sym typeface="Roboto Light"/>
              </a:rPr>
              <a:t>このページに示したアクションを実行することで、採用を成功させるための舞台を作り上げましょう。リンクをクリックすると、各アクティビティの説明と詳細なガイダンスにジャンプします。</a:t>
            </a:r>
          </a:p>
        </p:txBody>
      </p:sp>
      <p:sp>
        <p:nvSpPr>
          <p:cNvPr id="1846" name="Google Shape;1846;p252"/>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600" dirty="0">
                <a:solidFill>
                  <a:srgbClr val="FFFFFF"/>
                </a:solidFill>
                <a:latin typeface="MS Gothic" panose="020B0609070205080204" pitchFamily="49" charset="-128"/>
                <a:ea typeface="MS Gothic" panose="020B0609070205080204" pitchFamily="49" charset="-128"/>
                <a:cs typeface="Roboto"/>
                <a:sym typeface="Roboto"/>
              </a:rPr>
              <a:t>準備</a:t>
            </a:r>
          </a:p>
        </p:txBody>
      </p:sp>
      <p:sp>
        <p:nvSpPr>
          <p:cNvPr id="1847" name="Google Shape;1847;p252"/>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600" dirty="0">
                <a:solidFill>
                  <a:srgbClr val="FFFFFF"/>
                </a:solidFill>
                <a:latin typeface="MS Gothic" panose="020B0609070205080204" pitchFamily="49" charset="-128"/>
                <a:ea typeface="MS Gothic" panose="020B0609070205080204" pitchFamily="49" charset="-128"/>
                <a:cs typeface="Roboto"/>
                <a:sym typeface="Roboto"/>
              </a:rPr>
              <a:t>管理</a:t>
            </a:r>
          </a:p>
        </p:txBody>
      </p:sp>
      <p:sp>
        <p:nvSpPr>
          <p:cNvPr id="1848" name="Google Shape;1848;p252"/>
          <p:cNvSpPr/>
          <p:nvPr/>
        </p:nvSpPr>
        <p:spPr>
          <a:xfrm rot="10800000">
            <a:off x="5582333" y="392688"/>
            <a:ext cx="216600" cy="81900"/>
          </a:xfrm>
          <a:prstGeom prst="triangle">
            <a:avLst>
              <a:gd name="adj" fmla="val 50000"/>
            </a:avLst>
          </a:prstGeom>
          <a:solidFill>
            <a:srgbClr val="032E61">
              <a:alpha val="5575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aphicFrame>
        <p:nvGraphicFramePr>
          <p:cNvPr id="1849" name="Google Shape;1849;p252"/>
          <p:cNvGraphicFramePr/>
          <p:nvPr>
            <p:extLst>
              <p:ext uri="{D42A27DB-BD31-4B8C-83A1-F6EECF244321}">
                <p14:modId xmlns:p14="http://schemas.microsoft.com/office/powerpoint/2010/main" val="3318582936"/>
              </p:ext>
            </p:extLst>
          </p:nvPr>
        </p:nvGraphicFramePr>
        <p:xfrm>
          <a:off x="4347705" y="1845249"/>
          <a:ext cx="4459800" cy="2579675"/>
        </p:xfrm>
        <a:graphic>
          <a:graphicData uri="http://schemas.openxmlformats.org/drawingml/2006/table">
            <a:tbl>
              <a:tblPr>
                <a:noFill/>
                <a:tableStyleId>{45470F37-8B12-47F0-81BC-2B07CDDA16E9}</a:tableStyleId>
              </a:tblPr>
              <a:tblGrid>
                <a:gridCol w="1204925">
                  <a:extLst>
                    <a:ext uri="{9D8B030D-6E8A-4147-A177-3AD203B41FA5}">
                      <a16:colId xmlns:a16="http://schemas.microsoft.com/office/drawing/2014/main" val="20000"/>
                    </a:ext>
                  </a:extLst>
                </a:gridCol>
                <a:gridCol w="3254875">
                  <a:extLst>
                    <a:ext uri="{9D8B030D-6E8A-4147-A177-3AD203B41FA5}">
                      <a16:colId xmlns:a16="http://schemas.microsoft.com/office/drawing/2014/main" val="20001"/>
                    </a:ext>
                  </a:extLst>
                </a:gridCol>
              </a:tblGrid>
              <a:tr h="324275">
                <a:tc gridSpan="2">
                  <a:txBody>
                    <a:bodyPr/>
                    <a:lstStyle/>
                    <a:p>
                      <a:pPr marL="457200" lvl="0" indent="-228600" algn="ctr" rtl="0">
                        <a:lnSpc>
                          <a:spcPct val="115000"/>
                        </a:lnSpc>
                        <a:spcBef>
                          <a:spcPts val="0"/>
                        </a:spcBef>
                        <a:spcAft>
                          <a:spcPts val="0"/>
                        </a:spcAft>
                        <a:buNone/>
                      </a:pPr>
                      <a:r>
                        <a:rPr lang="ja-JP" sz="1200" b="1" dirty="0">
                          <a:solidFill>
                            <a:srgbClr val="FFFFFF"/>
                          </a:solidFill>
                          <a:latin typeface="MS Gothic" panose="020B0609070205080204" pitchFamily="49" charset="-128"/>
                          <a:ea typeface="MS Gothic" panose="020B0609070205080204" pitchFamily="49" charset="-128"/>
                          <a:cs typeface="Roboto"/>
                          <a:sym typeface="Roboto"/>
                        </a:rPr>
                        <a:t>準備フェーズのアクティビティ</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32E61">
                        <a:alpha val="55750"/>
                      </a:srgbClr>
                    </a:solidFill>
                  </a:tcPr>
                </a:tc>
                <a:tc hMerge="1">
                  <a:txBody>
                    <a:bodyPr/>
                    <a:lstStyle/>
                    <a:p>
                      <a:endParaRPr lang="en-US"/>
                    </a:p>
                  </a:txBody>
                  <a:tcPr/>
                </a:tc>
                <a:extLst>
                  <a:ext uri="{0D108BD9-81ED-4DB2-BD59-A6C34878D82A}">
                    <a16:rowId xmlns:a16="http://schemas.microsoft.com/office/drawing/2014/main" val="10000"/>
                  </a:ext>
                </a:extLst>
              </a:tr>
              <a:tr h="0">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経営陣</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171450" marR="0" lvl="0" indent="-177800" algn="l" rtl="0">
                        <a:lnSpc>
                          <a:spcPct val="100000"/>
                        </a:lnSpc>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3" action="ppaction://hlinksldjump"/>
                        </a:rPr>
                        <a:t>変更のビジョンと目的の定義</a:t>
                      </a:r>
                    </a:p>
                    <a:p>
                      <a:pPr marL="171450" marR="0" lvl="0" indent="-177800" algn="l" rtl="0">
                        <a:lnSpc>
                          <a:spcPct val="100000"/>
                        </a:lnSpc>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4" action="ppaction://hlinksldjump"/>
                        </a:rPr>
                        <a:t>経営陣エンゲージメント戦略の作成</a:t>
                      </a:r>
                    </a:p>
                    <a:p>
                      <a:pPr marL="171450" lvl="0" indent="-17780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5" action="ppaction://hlinksldjump"/>
                        </a:rPr>
                        <a:t>変更管理計画への適応 </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0">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エコシステム</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6" action="ppaction://hlinksldjump"/>
                        </a:rPr>
                        <a:t>変更の影響と障壁の評価の実施</a:t>
                      </a:r>
                    </a:p>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7" action="ppaction://hlinksldjump"/>
                        </a:rPr>
                        <a:t>関係者エンゲージメント計画の作成</a:t>
                      </a:r>
                    </a:p>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8" action="ppaction://hlinksldjump"/>
                        </a:rPr>
                        <a:t>変更への準備状況の評価の実施</a:t>
                      </a:r>
                    </a:p>
                    <a:p>
                      <a:pPr marL="285750" marR="0" lvl="0" indent="-234950" algn="l" defTabSz="914400" rtl="0" eaLnBrk="1" fontAlgn="auto" latinLnBrk="0" hangingPunct="1">
                        <a:lnSpc>
                          <a:spcPct val="100000"/>
                        </a:lnSpc>
                        <a:spcBef>
                          <a:spcPts val="0"/>
                        </a:spcBef>
                        <a:spcAft>
                          <a:spcPts val="0"/>
                        </a:spcAft>
                        <a:buClr>
                          <a:srgbClr val="434343"/>
                        </a:buClr>
                        <a:buSzPts val="1000"/>
                        <a:buFont typeface="Roboto"/>
                        <a:buChar char="●"/>
                        <a:tabLst/>
                        <a:defRP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8" action="ppaction://hlinksldjump"/>
                        </a:rPr>
                        <a:t>変更ネットワークの確立</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0">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イネーブルメント</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9" action="ppaction://hlinksldjump"/>
                        </a:rPr>
                        <a:t>コミュニケーション計画の作成</a:t>
                      </a:r>
                    </a:p>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10" action="ppaction://hlinksldjump"/>
                        </a:rPr>
                        <a:t>トレーニング戦略の開発</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0">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構造</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11" action="ppaction://hlinksldjump"/>
                        </a:rPr>
                        <a:t>採用総計値と成功総計値の定義</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9575C">
                        <a:alpha val="18830"/>
                      </a:srgbClr>
                    </a:solidFill>
                  </a:tcPr>
                </a:tc>
                <a:extLst>
                  <a:ext uri="{0D108BD9-81ED-4DB2-BD59-A6C34878D82A}">
                    <a16:rowId xmlns:a16="http://schemas.microsoft.com/office/drawing/2014/main" val="10004"/>
                  </a:ext>
                </a:extLst>
              </a:tr>
            </a:tbl>
          </a:graphicData>
        </a:graphic>
      </p:graphicFrame>
      <p:sp>
        <p:nvSpPr>
          <p:cNvPr id="1850" name="Google Shape;1850;p252"/>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600" dirty="0">
                <a:solidFill>
                  <a:srgbClr val="FFFFFF"/>
                </a:solidFill>
                <a:latin typeface="MS Gothic" panose="020B0609070205080204" pitchFamily="49" charset="-128"/>
                <a:ea typeface="MS Gothic" panose="020B0609070205080204" pitchFamily="49" charset="-128"/>
                <a:cs typeface="Roboto"/>
                <a:sym typeface="Roboto"/>
              </a:rPr>
              <a:t>ロールアウト</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4"/>
        <p:cNvGrpSpPr/>
        <p:nvPr/>
      </p:nvGrpSpPr>
      <p:grpSpPr>
        <a:xfrm>
          <a:off x="0" y="0"/>
          <a:ext cx="0" cy="0"/>
          <a:chOff x="0" y="0"/>
          <a:chExt cx="0" cy="0"/>
        </a:xfrm>
      </p:grpSpPr>
      <p:sp>
        <p:nvSpPr>
          <p:cNvPr id="1855" name="Google Shape;1855;p253"/>
          <p:cNvSpPr txBox="1">
            <a:spLocks noGrp="1"/>
          </p:cNvSpPr>
          <p:nvPr>
            <p:ph type="ctrTitle"/>
          </p:nvPr>
        </p:nvSpPr>
        <p:spPr>
          <a:xfrm>
            <a:off x="628118" y="1998224"/>
            <a:ext cx="5681700" cy="836700"/>
          </a:xfrm>
          <a:prstGeom prst="rect">
            <a:avLst/>
          </a:prstGeom>
        </p:spPr>
        <p:txBody>
          <a:bodyPr spcFirstLastPara="1" wrap="square" lIns="68575" tIns="68575" rIns="68575" bIns="68575" anchor="b" anchorCtr="0">
            <a:noAutofit/>
          </a:bodyPr>
          <a:lstStyle/>
          <a:p>
            <a:pPr marL="0" lvl="0" indent="0" algn="l" rtl="0">
              <a:spcBef>
                <a:spcPts val="0"/>
              </a:spcBef>
              <a:spcAft>
                <a:spcPts val="0"/>
              </a:spcAft>
              <a:buNone/>
            </a:pPr>
            <a:r>
              <a:rPr lang="ja-JP" sz="3600" b="0">
                <a:latin typeface="+mj-ea"/>
                <a:ea typeface="+mj-ea"/>
                <a:cs typeface="Roboto Light"/>
                <a:sym typeface="Roboto Light"/>
              </a:rPr>
              <a:t>ユーザの準備</a:t>
            </a:r>
          </a:p>
        </p:txBody>
      </p:sp>
      <p:sp>
        <p:nvSpPr>
          <p:cNvPr id="1856" name="Google Shape;1856;p253"/>
          <p:cNvSpPr/>
          <p:nvPr/>
        </p:nvSpPr>
        <p:spPr>
          <a:xfrm rot="10800000">
            <a:off x="3313100" y="1473676"/>
            <a:ext cx="364800" cy="138000"/>
          </a:xfrm>
          <a:prstGeom prst="triangle">
            <a:avLst>
              <a:gd name="adj" fmla="val 5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ea"/>
              <a:ea typeface="+mj-ea"/>
            </a:endParaRPr>
          </a:p>
        </p:txBody>
      </p:sp>
      <p:sp>
        <p:nvSpPr>
          <p:cNvPr id="1857" name="Google Shape;1857;p253"/>
          <p:cNvSpPr/>
          <p:nvPr/>
        </p:nvSpPr>
        <p:spPr>
          <a:xfrm>
            <a:off x="643400" y="1719309"/>
            <a:ext cx="1894200" cy="276000"/>
          </a:xfrm>
          <a:prstGeom prst="chevron">
            <a:avLst>
              <a:gd name="adj" fmla="val 50000"/>
            </a:avLst>
          </a:prstGeom>
          <a:solidFill>
            <a:srgbClr val="032E61">
              <a:alpha val="5575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j-ea"/>
                <a:ea typeface="+mj-ea"/>
                <a:cs typeface="Roboto"/>
                <a:sym typeface="Roboto"/>
              </a:rPr>
              <a:t>準備</a:t>
            </a:r>
          </a:p>
        </p:txBody>
      </p:sp>
      <p:sp>
        <p:nvSpPr>
          <p:cNvPr id="1858" name="Google Shape;1858;p253"/>
          <p:cNvSpPr/>
          <p:nvPr/>
        </p:nvSpPr>
        <p:spPr>
          <a:xfrm>
            <a:off x="2449099" y="1719309"/>
            <a:ext cx="2032500" cy="276000"/>
          </a:xfrm>
          <a:prstGeom prst="chevron">
            <a:avLst>
              <a:gd name="adj" fmla="val 50000"/>
            </a:avLst>
          </a:prstGeom>
          <a:solidFill>
            <a:srgbClr val="032E61">
              <a:alpha val="84210"/>
            </a:srgbClr>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j-ea"/>
                <a:ea typeface="+mj-ea"/>
                <a:cs typeface="Roboto"/>
                <a:sym typeface="Roboto"/>
              </a:rPr>
              <a:t>ロールアウト</a:t>
            </a:r>
          </a:p>
        </p:txBody>
      </p:sp>
      <p:sp>
        <p:nvSpPr>
          <p:cNvPr id="1859" name="Google Shape;1859;p253"/>
          <p:cNvSpPr/>
          <p:nvPr/>
        </p:nvSpPr>
        <p:spPr>
          <a:xfrm>
            <a:off x="4356943" y="1719309"/>
            <a:ext cx="1968300" cy="276000"/>
          </a:xfrm>
          <a:prstGeom prst="chevron">
            <a:avLst>
              <a:gd name="adj" fmla="val 50000"/>
            </a:avLst>
          </a:prstGeom>
          <a:solidFill>
            <a:srgbClr val="032E61"/>
          </a:solidFill>
          <a:ln w="28575" cap="rnd" cmpd="sng">
            <a:solidFill>
              <a:srgbClr val="FFFFFF"/>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1200" dirty="0">
                <a:solidFill>
                  <a:srgbClr val="FFFFFF"/>
                </a:solidFill>
                <a:latin typeface="+mj-ea"/>
                <a:ea typeface="+mj-ea"/>
                <a:cs typeface="Roboto"/>
                <a:sym typeface="Roboto"/>
              </a:rPr>
              <a:t>管理</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3"/>
        <p:cNvGrpSpPr/>
        <p:nvPr/>
      </p:nvGrpSpPr>
      <p:grpSpPr>
        <a:xfrm>
          <a:off x="0" y="0"/>
          <a:ext cx="0" cy="0"/>
          <a:chOff x="0" y="0"/>
          <a:chExt cx="0" cy="0"/>
        </a:xfrm>
      </p:grpSpPr>
      <p:sp>
        <p:nvSpPr>
          <p:cNvPr id="1864" name="Google Shape;1864;p254"/>
          <p:cNvSpPr txBox="1"/>
          <p:nvPr/>
        </p:nvSpPr>
        <p:spPr>
          <a:xfrm>
            <a:off x="378250" y="474600"/>
            <a:ext cx="4751100" cy="8013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Clr>
                <a:srgbClr val="205CA0"/>
              </a:buClr>
              <a:buSzPts val="1100"/>
              <a:buFont typeface="Arial"/>
              <a:buNone/>
            </a:pPr>
            <a:r>
              <a:rPr lang="ja-JP" sz="3000">
                <a:latin typeface="MS Gothic" panose="020B0609070205080204" pitchFamily="49" charset="-128"/>
                <a:ea typeface="MS Gothic" panose="020B0609070205080204" pitchFamily="49" charset="-128"/>
                <a:cs typeface="Roboto Light"/>
                <a:sym typeface="Roboto Light"/>
              </a:rPr>
              <a:t>ロールアウトフェーズ: 変更管理アクティビティ</a:t>
            </a:r>
          </a:p>
        </p:txBody>
      </p:sp>
      <p:sp>
        <p:nvSpPr>
          <p:cNvPr id="1865" name="Google Shape;1865;p254"/>
          <p:cNvSpPr txBox="1"/>
          <p:nvPr/>
        </p:nvSpPr>
        <p:spPr>
          <a:xfrm>
            <a:off x="450725" y="1863250"/>
            <a:ext cx="3419700" cy="2898600"/>
          </a:xfrm>
          <a:prstGeom prst="rect">
            <a:avLst/>
          </a:prstGeom>
          <a:noFill/>
          <a:ln>
            <a:noFill/>
          </a:ln>
        </p:spPr>
        <p:txBody>
          <a:bodyPr spcFirstLastPara="1" wrap="square" lIns="0" tIns="0" rIns="68575" bIns="0" anchor="t" anchorCtr="0">
            <a:noAutofit/>
          </a:bodyPr>
          <a:lstStyle/>
          <a:p>
            <a:pPr marL="0" lvl="0" indent="0" algn="l" rtl="0">
              <a:lnSpc>
                <a:spcPct val="115000"/>
              </a:lnSpc>
              <a:spcBef>
                <a:spcPts val="0"/>
              </a:spcBef>
              <a:spcAft>
                <a:spcPts val="0"/>
              </a:spcAft>
              <a:buNone/>
            </a:pPr>
            <a:r>
              <a:rPr lang="ja-JP" sz="1100">
                <a:latin typeface="MS Gothic" panose="020B0609070205080204" pitchFamily="49" charset="-128"/>
                <a:ea typeface="MS Gothic" panose="020B0609070205080204" pitchFamily="49" charset="-128"/>
                <a:cs typeface="Roboto Light"/>
                <a:sym typeface="Roboto Light"/>
              </a:rPr>
              <a:t>ロールアウトフェーズの変更管理アクティビティは、ユーザの認知度、サポート、そしてエンゲージメントを後押しすることでロールアウトの成功を保証するように設計されています。リーダーや主要な変更エージェントからの支持と支援を取り付けることに主眼が置かれています。</a:t>
            </a:r>
          </a:p>
          <a:p>
            <a:pPr marL="0" lvl="0" indent="0" algn="l" rtl="0">
              <a:lnSpc>
                <a:spcPct val="115000"/>
              </a:lnSpc>
              <a:spcBef>
                <a:spcPts val="0"/>
              </a:spcBef>
              <a:spcAft>
                <a:spcPts val="0"/>
              </a:spcAft>
              <a:buNone/>
            </a:pPr>
            <a:endParaRPr sz="1100" dirty="0">
              <a:latin typeface="MS Gothic" panose="020B0609070205080204" pitchFamily="49" charset="-128"/>
              <a:ea typeface="MS Gothic" panose="020B0609070205080204" pitchFamily="49" charset="-128"/>
              <a:cs typeface="Roboto Light"/>
              <a:sym typeface="Roboto Light"/>
            </a:endParaRPr>
          </a:p>
          <a:p>
            <a:pPr marL="0" lvl="0" indent="0" algn="l" rtl="0">
              <a:lnSpc>
                <a:spcPct val="115000"/>
              </a:lnSpc>
              <a:spcBef>
                <a:spcPts val="0"/>
              </a:spcBef>
              <a:spcAft>
                <a:spcPts val="0"/>
              </a:spcAft>
              <a:buNone/>
            </a:pPr>
            <a:r>
              <a:rPr lang="ja-JP" sz="1100">
                <a:latin typeface="MS Gothic" panose="020B0609070205080204" pitchFamily="49" charset="-128"/>
                <a:ea typeface="MS Gothic" panose="020B0609070205080204" pitchFamily="49" charset="-128"/>
                <a:cs typeface="Roboto Light"/>
                <a:sym typeface="Roboto Light"/>
              </a:rPr>
              <a:t>このフェーズでは、準備フェーズで実行したアクティビティに基づいて、変更管理計画を実装します。</a:t>
            </a:r>
          </a:p>
          <a:p>
            <a:pPr marL="0" lvl="0" indent="0" algn="l" rtl="0">
              <a:lnSpc>
                <a:spcPct val="115000"/>
              </a:lnSpc>
              <a:spcBef>
                <a:spcPts val="0"/>
              </a:spcBef>
              <a:spcAft>
                <a:spcPts val="0"/>
              </a:spcAft>
              <a:buNone/>
            </a:pPr>
            <a:endParaRPr sz="1100" dirty="0">
              <a:latin typeface="MS Gothic" panose="020B0609070205080204" pitchFamily="49" charset="-128"/>
              <a:ea typeface="MS Gothic" panose="020B0609070205080204" pitchFamily="49" charset="-128"/>
              <a:cs typeface="Roboto Light"/>
              <a:sym typeface="Roboto Light"/>
            </a:endParaRPr>
          </a:p>
          <a:p>
            <a:pPr marL="0" lvl="0" indent="0" algn="l" rtl="0">
              <a:lnSpc>
                <a:spcPct val="115000"/>
              </a:lnSpc>
              <a:spcBef>
                <a:spcPts val="0"/>
              </a:spcBef>
              <a:spcAft>
                <a:spcPts val="0"/>
              </a:spcAft>
              <a:buNone/>
            </a:pPr>
            <a:r>
              <a:rPr lang="ja-JP" sz="1100">
                <a:latin typeface="MS Gothic" panose="020B0609070205080204" pitchFamily="49" charset="-128"/>
                <a:ea typeface="MS Gothic" panose="020B0609070205080204" pitchFamily="49" charset="-128"/>
                <a:cs typeface="Roboto Light"/>
                <a:sym typeface="Roboto Light"/>
              </a:rPr>
              <a:t>ロールアウトフェーズでは、このページに示したアクションを実行することで</a:t>
            </a:r>
            <a:r>
              <a:rPr lang="ja-JP" sz="1100" i="1">
                <a:latin typeface="MS Gothic" panose="020B0609070205080204" pitchFamily="49" charset="-128"/>
                <a:ea typeface="MS Gothic" panose="020B0609070205080204" pitchFamily="49" charset="-128"/>
                <a:cs typeface="Roboto Light"/>
                <a:sym typeface="Roboto Light"/>
              </a:rPr>
              <a:t>、</a:t>
            </a:r>
            <a:r>
              <a:rPr lang="ja-JP" sz="1100">
                <a:latin typeface="MS Gothic" panose="020B0609070205080204" pitchFamily="49" charset="-128"/>
                <a:ea typeface="MS Gothic" panose="020B0609070205080204" pitchFamily="49" charset="-128"/>
                <a:cs typeface="Roboto Light"/>
                <a:sym typeface="Roboto Light"/>
              </a:rPr>
              <a:t>採用を成功させるための舞台を作り上げましょう。リンクをクリックすると、各アクティビティの説明と詳細なガイダンスにジャンプします。</a:t>
            </a:r>
          </a:p>
        </p:txBody>
      </p:sp>
      <p:sp>
        <p:nvSpPr>
          <p:cNvPr id="1866" name="Google Shape;1866;p254"/>
          <p:cNvSpPr/>
          <p:nvPr/>
        </p:nvSpPr>
        <p:spPr>
          <a:xfrm rot="10800000">
            <a:off x="6582882" y="392688"/>
            <a:ext cx="216600" cy="81900"/>
          </a:xfrm>
          <a:prstGeom prst="triangle">
            <a:avLst>
              <a:gd name="adj" fmla="val 50000"/>
            </a:avLst>
          </a:prstGeom>
          <a:solidFill>
            <a:srgbClr val="032E61">
              <a:alpha val="842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S Gothic" panose="020B0609070205080204" pitchFamily="49" charset="-128"/>
              <a:ea typeface="MS Gothic" panose="020B0609070205080204" pitchFamily="49" charset="-128"/>
            </a:endParaRPr>
          </a:p>
        </p:txBody>
      </p:sp>
      <p:graphicFrame>
        <p:nvGraphicFramePr>
          <p:cNvPr id="1867" name="Google Shape;1867;p254"/>
          <p:cNvGraphicFramePr/>
          <p:nvPr>
            <p:extLst>
              <p:ext uri="{D42A27DB-BD31-4B8C-83A1-F6EECF244321}">
                <p14:modId xmlns:p14="http://schemas.microsoft.com/office/powerpoint/2010/main" val="2802183562"/>
              </p:ext>
            </p:extLst>
          </p:nvPr>
        </p:nvGraphicFramePr>
        <p:xfrm>
          <a:off x="4410980" y="1646923"/>
          <a:ext cx="4459800" cy="2626650"/>
        </p:xfrm>
        <a:graphic>
          <a:graphicData uri="http://schemas.openxmlformats.org/drawingml/2006/table">
            <a:tbl>
              <a:tblPr>
                <a:noFill/>
                <a:tableStyleId>{45470F37-8B12-47F0-81BC-2B07CDDA16E9}</a:tableStyleId>
              </a:tblPr>
              <a:tblGrid>
                <a:gridCol w="1226495">
                  <a:extLst>
                    <a:ext uri="{9D8B030D-6E8A-4147-A177-3AD203B41FA5}">
                      <a16:colId xmlns:a16="http://schemas.microsoft.com/office/drawing/2014/main" val="20000"/>
                    </a:ext>
                  </a:extLst>
                </a:gridCol>
                <a:gridCol w="3233305">
                  <a:extLst>
                    <a:ext uri="{9D8B030D-6E8A-4147-A177-3AD203B41FA5}">
                      <a16:colId xmlns:a16="http://schemas.microsoft.com/office/drawing/2014/main" val="20001"/>
                    </a:ext>
                  </a:extLst>
                </a:gridCol>
              </a:tblGrid>
              <a:tr h="310350">
                <a:tc gridSpan="2">
                  <a:txBody>
                    <a:bodyPr/>
                    <a:lstStyle/>
                    <a:p>
                      <a:pPr marL="0" lvl="0" indent="0" algn="ctr" rtl="0">
                        <a:spcBef>
                          <a:spcPts val="0"/>
                        </a:spcBef>
                        <a:spcAft>
                          <a:spcPts val="0"/>
                        </a:spcAft>
                        <a:buNone/>
                      </a:pPr>
                      <a:r>
                        <a:rPr lang="ja-JP" sz="1200" b="1" dirty="0">
                          <a:solidFill>
                            <a:srgbClr val="FFFFFF"/>
                          </a:solidFill>
                          <a:latin typeface="MS Gothic" panose="020B0609070205080204" pitchFamily="49" charset="-128"/>
                          <a:ea typeface="MS Gothic" panose="020B0609070205080204" pitchFamily="49" charset="-128"/>
                          <a:cs typeface="Roboto"/>
                          <a:sym typeface="Roboto"/>
                        </a:rPr>
                        <a:t>ロールアウトフェーズのアクティビティ</a:t>
                      </a:r>
                    </a:p>
                  </a:txBody>
                  <a:tcPr marL="91425" marR="91425" marT="0" marB="0"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032E61">
                        <a:alpha val="84210"/>
                      </a:srgbClr>
                    </a:solidFill>
                  </a:tcPr>
                </a:tc>
                <a:tc hMerge="1">
                  <a:txBody>
                    <a:bodyPr/>
                    <a:lstStyle/>
                    <a:p>
                      <a:endParaRPr lang="en-US"/>
                    </a:p>
                  </a:txBody>
                  <a:tcPr/>
                </a:tc>
                <a:extLst>
                  <a:ext uri="{0D108BD9-81ED-4DB2-BD59-A6C34878D82A}">
                    <a16:rowId xmlns:a16="http://schemas.microsoft.com/office/drawing/2014/main" val="10000"/>
                  </a:ext>
                </a:extLst>
              </a:tr>
              <a:tr h="310350">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経営陣</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171450" marR="0" lvl="0" indent="-177800" algn="l" rtl="0">
                        <a:lnSpc>
                          <a:spcPct val="100000"/>
                        </a:lnSpc>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3" action="ppaction://hlinksldjump"/>
                        </a:rPr>
                        <a:t>経営陣エンゲージメント戦略の実行</a:t>
                      </a:r>
                    </a:p>
                  </a:txBody>
                  <a:tcPr marL="171450"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1"/>
                  </a:ext>
                </a:extLst>
              </a:tr>
              <a:tr h="310350">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エコシステム</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73450"/>
                      </a:srgbClr>
                    </a:solidFill>
                  </a:tcPr>
                </a:tc>
                <a:tc>
                  <a:txBody>
                    <a:bodyPr/>
                    <a:lstStyle/>
                    <a:p>
                      <a:pPr marL="257175" lvl="0" indent="-206375"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4" action="ppaction://hlinksldjump"/>
                        </a:rPr>
                        <a:t>関係者エンゲージメント計画の実行</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D39981">
                        <a:alpha val="25750"/>
                      </a:srgbClr>
                    </a:solidFill>
                  </a:tcPr>
                </a:tc>
                <a:extLst>
                  <a:ext uri="{0D108BD9-81ED-4DB2-BD59-A6C34878D82A}">
                    <a16:rowId xmlns:a16="http://schemas.microsoft.com/office/drawing/2014/main" val="10002"/>
                  </a:ext>
                </a:extLst>
              </a:tr>
              <a:tr h="310350">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価値</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5" action="ppaction://hlinksldjump"/>
                        </a:rPr>
                        <a:t>「ユーザへの利点」の周知</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3"/>
                  </a:ext>
                </a:extLst>
              </a:tr>
              <a:tr h="451425">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イネーブルメント</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87670"/>
                      </a:srgbClr>
                    </a:solidFill>
                  </a:tcPr>
                </a:tc>
                <a:tc>
                  <a:txBody>
                    <a:bodyPr/>
                    <a:lstStyle/>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6" action="ppaction://hlinksldjump"/>
                        </a:rPr>
                        <a:t>コミュニケーション計画の実行</a:t>
                      </a:r>
                    </a:p>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7" action="ppaction://hlinksldjump"/>
                        </a:rPr>
                        <a:t>トレーニング計画の実行</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B45F06">
                        <a:alpha val="17670"/>
                      </a:srgbClr>
                    </a:solidFill>
                  </a:tcPr>
                </a:tc>
                <a:extLst>
                  <a:ext uri="{0D108BD9-81ED-4DB2-BD59-A6C34878D82A}">
                    <a16:rowId xmlns:a16="http://schemas.microsoft.com/office/drawing/2014/main" val="10004"/>
                  </a:ext>
                </a:extLst>
              </a:tr>
              <a:tr h="310350">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褒賞</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8" action="ppaction://hlinksldjump"/>
                        </a:rPr>
                        <a:t>インセンティブレビューの実施</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5"/>
                  </a:ext>
                </a:extLst>
              </a:tr>
              <a:tr h="310350">
                <a:tc>
                  <a:txBody>
                    <a:bodyPr/>
                    <a:lstStyle/>
                    <a:p>
                      <a:pPr marL="0" lvl="0" indent="0" algn="l" rtl="0">
                        <a:spcBef>
                          <a:spcPts val="0"/>
                        </a:spcBef>
                        <a:spcAft>
                          <a:spcPts val="0"/>
                        </a:spcAft>
                        <a:buNone/>
                      </a:pPr>
                      <a:r>
                        <a:rPr lang="ja-JP" sz="1000" dirty="0">
                          <a:solidFill>
                            <a:srgbClr val="FFFFFF"/>
                          </a:solidFill>
                          <a:latin typeface="MS Gothic" panose="020B0609070205080204" pitchFamily="49" charset="-128"/>
                          <a:ea typeface="MS Gothic" panose="020B0609070205080204" pitchFamily="49" charset="-128"/>
                          <a:cs typeface="Roboto"/>
                          <a:sym typeface="Roboto"/>
                        </a:rPr>
                        <a:t>構造</a:t>
                      </a:r>
                    </a:p>
                  </a:txBody>
                  <a:tcPr marL="91425" marR="91425" marT="91425" marB="91425" anchor="ctr">
                    <a:lnL w="9525" cap="flat" cmpd="sng">
                      <a:solidFill>
                        <a:srgbClr val="FFFFFF">
                          <a:alpha val="0"/>
                        </a:srgbClr>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5C5C5C"/>
                    </a:solidFill>
                  </a:tcPr>
                </a:tc>
                <a:tc>
                  <a:txBody>
                    <a:bodyPr/>
                    <a:lstStyle/>
                    <a:p>
                      <a:pPr marL="285750" lvl="0" indent="-234950" algn="l" rtl="0">
                        <a:spcBef>
                          <a:spcPts val="0"/>
                        </a:spcBef>
                        <a:spcAft>
                          <a:spcPts val="0"/>
                        </a:spcAft>
                        <a:buClr>
                          <a:srgbClr val="434343"/>
                        </a:buClr>
                        <a:buSzPts val="1000"/>
                        <a:buFont typeface="Roboto"/>
                        <a:buChar char="●"/>
                      </a:pPr>
                      <a:r>
                        <a:rPr lang="ja-JP" sz="1000" u="sng" dirty="0">
                          <a:solidFill>
                            <a:schemeClr val="hlink"/>
                          </a:solidFill>
                          <a:latin typeface="MS Gothic" panose="020B0609070205080204" pitchFamily="49" charset="-128"/>
                          <a:ea typeface="MS Gothic" panose="020B0609070205080204" pitchFamily="49" charset="-128"/>
                          <a:cs typeface="Roboto"/>
                          <a:sym typeface="Roboto"/>
                          <a:hlinkClick r:id="rId9" action="ppaction://hlinksldjump"/>
                        </a:rPr>
                        <a:t>コラボレーションスペースとフィードバックループの設定 </a:t>
                      </a:r>
                    </a:p>
                  </a:txBody>
                  <a:tcPr marL="91425" marR="91425" marT="91425" marB="91425" anchor="ctr">
                    <a:lnL w="9525" cap="flat" cmpd="sng">
                      <a:solidFill>
                        <a:srgbClr val="FFFFFF"/>
                      </a:solidFill>
                      <a:prstDash val="solid"/>
                      <a:round/>
                      <a:headEnd type="none" w="sm" len="sm"/>
                      <a:tailEnd type="none" w="sm" len="sm"/>
                    </a:lnL>
                    <a:lnR w="9525" cap="flat" cmpd="sng">
                      <a:solidFill>
                        <a:srgbClr val="FFFFFF"/>
                      </a:solidFill>
                      <a:prstDash val="solid"/>
                      <a:round/>
                      <a:headEnd type="none" w="sm" len="sm"/>
                      <a:tailEnd type="none" w="sm" len="sm"/>
                    </a:lnR>
                    <a:lnT w="9525" cap="flat" cmpd="sng">
                      <a:solidFill>
                        <a:srgbClr val="FFFFFF"/>
                      </a:solidFill>
                      <a:prstDash val="solid"/>
                      <a:round/>
                      <a:headEnd type="none" w="sm" len="sm"/>
                      <a:tailEnd type="none" w="sm" len="sm"/>
                    </a:lnT>
                    <a:lnB w="9525" cap="flat" cmpd="sng">
                      <a:solidFill>
                        <a:srgbClr val="FFFFFF"/>
                      </a:solidFill>
                      <a:prstDash val="solid"/>
                      <a:round/>
                      <a:headEnd type="none" w="sm" len="sm"/>
                      <a:tailEnd type="none" w="sm" len="sm"/>
                    </a:lnB>
                    <a:solidFill>
                      <a:srgbClr val="666666">
                        <a:alpha val="15750"/>
                      </a:srgbClr>
                    </a:solidFill>
                  </a:tcPr>
                </a:tc>
                <a:extLst>
                  <a:ext uri="{0D108BD9-81ED-4DB2-BD59-A6C34878D82A}">
                    <a16:rowId xmlns:a16="http://schemas.microsoft.com/office/drawing/2014/main" val="10006"/>
                  </a:ext>
                </a:extLst>
              </a:tr>
            </a:tbl>
          </a:graphicData>
        </a:graphic>
      </p:graphicFrame>
      <p:sp>
        <p:nvSpPr>
          <p:cNvPr id="1868" name="Google Shape;1868;p254"/>
          <p:cNvSpPr/>
          <p:nvPr/>
        </p:nvSpPr>
        <p:spPr>
          <a:xfrm>
            <a:off x="5188401" y="513626"/>
            <a:ext cx="959400" cy="163800"/>
          </a:xfrm>
          <a:prstGeom prst="chevron">
            <a:avLst>
              <a:gd name="adj" fmla="val 50000"/>
            </a:avLst>
          </a:prstGeom>
          <a:solidFill>
            <a:srgbClr val="032E61">
              <a:alpha val="5575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600" dirty="0">
                <a:solidFill>
                  <a:srgbClr val="FFFFFF"/>
                </a:solidFill>
                <a:latin typeface="MS Gothic" panose="020B0609070205080204" pitchFamily="49" charset="-128"/>
                <a:ea typeface="MS Gothic" panose="020B0609070205080204" pitchFamily="49" charset="-128"/>
                <a:cs typeface="Roboto"/>
                <a:sym typeface="Roboto"/>
              </a:rPr>
              <a:t>準備</a:t>
            </a:r>
          </a:p>
        </p:txBody>
      </p:sp>
      <p:sp>
        <p:nvSpPr>
          <p:cNvPr id="1869" name="Google Shape;1869;p254"/>
          <p:cNvSpPr/>
          <p:nvPr/>
        </p:nvSpPr>
        <p:spPr>
          <a:xfrm>
            <a:off x="7134150" y="513626"/>
            <a:ext cx="996900" cy="163800"/>
          </a:xfrm>
          <a:prstGeom prst="chevron">
            <a:avLst>
              <a:gd name="adj" fmla="val 50000"/>
            </a:avLst>
          </a:prstGeom>
          <a:solidFill>
            <a:srgbClr val="032E6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600" dirty="0">
                <a:solidFill>
                  <a:srgbClr val="FFFFFF"/>
                </a:solidFill>
                <a:latin typeface="MS Gothic" panose="020B0609070205080204" pitchFamily="49" charset="-128"/>
                <a:ea typeface="MS Gothic" panose="020B0609070205080204" pitchFamily="49" charset="-128"/>
                <a:cs typeface="Roboto"/>
                <a:sym typeface="Roboto"/>
              </a:rPr>
              <a:t>管理</a:t>
            </a:r>
          </a:p>
        </p:txBody>
      </p:sp>
      <p:sp>
        <p:nvSpPr>
          <p:cNvPr id="1870" name="Google Shape;1870;p254"/>
          <p:cNvSpPr/>
          <p:nvPr/>
        </p:nvSpPr>
        <p:spPr>
          <a:xfrm>
            <a:off x="6126220" y="513626"/>
            <a:ext cx="1029300" cy="163800"/>
          </a:xfrm>
          <a:prstGeom prst="chevron">
            <a:avLst>
              <a:gd name="adj" fmla="val 50000"/>
            </a:avLst>
          </a:prstGeom>
          <a:solidFill>
            <a:srgbClr val="032E61">
              <a:alpha val="84210"/>
            </a:srgbClr>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FFFFFF"/>
              </a:buClr>
              <a:buSzPts val="1200"/>
              <a:buFont typeface="Arial"/>
              <a:buNone/>
            </a:pPr>
            <a:r>
              <a:rPr lang="ja-JP" sz="600" dirty="0">
                <a:solidFill>
                  <a:srgbClr val="FFFFFF"/>
                </a:solidFill>
                <a:latin typeface="MS Gothic" panose="020B0609070205080204" pitchFamily="49" charset="-128"/>
                <a:ea typeface="MS Gothic" panose="020B0609070205080204" pitchFamily="49" charset="-128"/>
                <a:cs typeface="Roboto"/>
                <a:sym typeface="Roboto"/>
              </a:rPr>
              <a:t>ロールアウト</a:t>
            </a:r>
          </a:p>
        </p:txBody>
      </p:sp>
    </p:spTree>
  </p:cSld>
  <p:clrMapOvr>
    <a:masterClrMapping/>
  </p:clrMapOvr>
</p:sld>
</file>

<file path=ppt/theme/theme1.xml><?xml version="1.0" encoding="utf-8"?>
<a:theme xmlns:a="http://schemas.openxmlformats.org/drawingml/2006/main" name="Salesforce Google Slides Template - November 2017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alesforce Google Slides Template - November 2017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alesforce Google Slides Template - September 2018 ">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224</TotalTime>
  <Words>15401</Words>
  <Application>Microsoft Office PowerPoint</Application>
  <PresentationFormat>On-screen Show (16:9)</PresentationFormat>
  <Paragraphs>656</Paragraphs>
  <Slides>34</Slides>
  <Notes>34</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34</vt:i4>
      </vt:variant>
    </vt:vector>
  </HeadingPairs>
  <TitlesOfParts>
    <vt:vector size="46" baseType="lpstr">
      <vt:lpstr>Merriweather Sans</vt:lpstr>
      <vt:lpstr>MS Gothic</vt:lpstr>
      <vt:lpstr>ＭＳ Ｐゴシック</vt:lpstr>
      <vt:lpstr>Proxima Nova</vt:lpstr>
      <vt:lpstr>Arial</vt:lpstr>
      <vt:lpstr>Roboto</vt:lpstr>
      <vt:lpstr>Roboto Light</vt:lpstr>
      <vt:lpstr>Salesforce Google Slides Template - November 2017 </vt:lpstr>
      <vt:lpstr>Salesforce Google Slides Template - September 2018 </vt:lpstr>
      <vt:lpstr>Salesforce Google Slides Template - September 2018 </vt:lpstr>
      <vt:lpstr>Salesforce Google Slides Template - November 2017 </vt:lpstr>
      <vt:lpstr>Salesforce Google Slides Template - September 2018 </vt:lpstr>
      <vt:lpstr>LEVERS 戦略による変更管理計画の作成</vt:lpstr>
      <vt:lpstr>この世界は、従来の慣習や行動が快適に感じるようにできています。 新しいテクノロジプラットフォームやインターフェースへの移行は容易ではありません。多くの場合は、人々が慣れ親しんでいる行動や働き方を変えなければならないのです。 このプレゼンテーションで推奨するステップやテンプレートを利用して、組織で行動の変化を刺激し、新しいテクノロジへの移行を推進しましょう。</vt:lpstr>
      <vt:lpstr>PowerPoint Presentation</vt:lpstr>
      <vt:lpstr>PowerPoint Presentation</vt:lpstr>
      <vt:lpstr>説明 変更管理計画は、変更を成功に導くための基礎を整え、ビジネス、IT、そしてプログラムの関係者の間で所有の意識の共有を推進することで、組織の準備を促進し、持続的な採用を実現します。  計画は準備フェーズで作成し、ロールアウトフェーズと管理フェーズで実施します。  以降のスライドでは、計画について詳しく見ていきます。 </vt:lpstr>
      <vt:lpstr>変更の計画</vt:lpstr>
      <vt:lpstr>PowerPoint Presentation</vt:lpstr>
      <vt:lpstr>ユーザの準備</vt:lpstr>
      <vt:lpstr>PowerPoint Presentation</vt:lpstr>
      <vt:lpstr>変更の重要性の強調</vt:lpstr>
      <vt:lpstr>PowerPoint Presentation</vt:lpstr>
      <vt:lpstr>PowerPoint Presentation</vt:lpstr>
      <vt:lpstr>詳細なガイダンスと実行ツール </vt:lpstr>
      <vt:lpstr>LEVERS 戦略とサポートツール</vt:lpstr>
      <vt:lpstr>説明 変更ビジョンは、変更イニシアチブにおいて最終的に達成しようとしている姿を明確に表現したものです。変更ビジョンを使用することで、ユーザの動機付けを行い、認知度を高めて、支援を獲得できます。  対象となる成果 ↑ 変更期間中の連帯 ↑ 変更への理解  ↓ 明快さに起因する変更への抵抗 ↑ 価値の認識の強化</vt:lpstr>
      <vt:lpstr>戦略: 経営陣エンゲージメント戦略の作成</vt:lpstr>
      <vt:lpstr>戦略: 変更の影響と障壁の評価の実施</vt:lpstr>
      <vt:lpstr>戦略: 関係者エンゲージメント計画の作成</vt:lpstr>
      <vt:lpstr>戦略: 変更への準備状況の評価の実施</vt:lpstr>
      <vt:lpstr>説明 変更ネットワークは、選ばれた個人グループであり、新しいテクノロジへの移行によって影響されるビジネスの各部分を表します。  変更ネットワークを確立することで、中核の変更管理チームのリーチを拡張し、イニシアチブの根本的な支援を構築して、双方向コミュニケーションの明確なパスを提供できます。  対象となる成果 ↑ 部門を越えた認知  ↑ 同僚のイネーブルメント  新しいテクノロジへの移行に関する双方向の会話チャネルの確立   </vt:lpstr>
      <vt:lpstr>戦略: 「ユーザへの利点」(What’s in it for Me: WIIFM) の特定と周知</vt:lpstr>
      <vt:lpstr>戦略: コミュニケーション計画の開発と実行</vt:lpstr>
      <vt:lpstr>戦略: トレーニング戦略の開発と実行</vt:lpstr>
      <vt:lpstr>戦略: インセンティブレビューの継続的実施</vt:lpstr>
      <vt:lpstr>戦略: 採用総計値と成功総計値の定義</vt:lpstr>
      <vt:lpstr>戦略: コラボレーションスペースとフィードバックループの設定 </vt:lpstr>
      <vt:lpstr>その他の実行ツール</vt:lpstr>
      <vt:lpstr>変更ビジョンステートメントワークシート</vt:lpstr>
      <vt:lpstr>__________ 変更への準備状況の評価 </vt:lpstr>
      <vt:lpstr>変更ネットワークの利点とプログラム、その参加者</vt:lpstr>
      <vt:lpstr>変更の支援者</vt:lpstr>
      <vt:lpstr>変更ネットワークエンゲージメント戦略の例 </vt:lpstr>
      <vt:lpstr>変更ネットワークコミュニケーション</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a LEVERS Change Management Plan</dc:title>
  <cp:lastModifiedBy>DTP</cp:lastModifiedBy>
  <cp:revision>59</cp:revision>
  <dcterms:modified xsi:type="dcterms:W3CDTF">2021-07-08T09:59:31Z</dcterms:modified>
</cp:coreProperties>
</file>